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73" r:id="rId5"/>
    <p:sldId id="275" r:id="rId6"/>
    <p:sldId id="271" r:id="rId7"/>
    <p:sldId id="276" r:id="rId8"/>
    <p:sldId id="277" r:id="rId9"/>
    <p:sldId id="281" r:id="rId10"/>
    <p:sldId id="282" r:id="rId11"/>
    <p:sldId id="301" r:id="rId12"/>
    <p:sldId id="302" r:id="rId13"/>
    <p:sldId id="278" r:id="rId14"/>
    <p:sldId id="280" r:id="rId15"/>
    <p:sldId id="283" r:id="rId16"/>
    <p:sldId id="304" r:id="rId17"/>
    <p:sldId id="307" r:id="rId18"/>
    <p:sldId id="308" r:id="rId19"/>
    <p:sldId id="306" r:id="rId20"/>
    <p:sldId id="309" r:id="rId21"/>
    <p:sldId id="287" r:id="rId22"/>
    <p:sldId id="288" r:id="rId23"/>
    <p:sldId id="310" r:id="rId24"/>
    <p:sldId id="312" r:id="rId25"/>
    <p:sldId id="289" r:id="rId26"/>
    <p:sldId id="290" r:id="rId27"/>
    <p:sldId id="294" r:id="rId28"/>
    <p:sldId id="295" r:id="rId29"/>
    <p:sldId id="300" r:id="rId30"/>
    <p:sldId id="311" r:id="rId31"/>
    <p:sldId id="269" r:id="rId3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用户" initials="Office" lastIdx="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B8B8B8"/>
              </a:solidFill>
              <a:prstDash val="solid"/>
              <a:miter lim="400000"/>
            </a:ln>
          </a:left>
          <a:right>
            <a:ln w="3175" cap="flat">
              <a:solidFill>
                <a:srgbClr val="B8B8B8"/>
              </a:solidFill>
              <a:prstDash val="solid"/>
              <a:miter lim="400000"/>
            </a:ln>
          </a:right>
          <a:top>
            <a:ln w="3175" cap="flat">
              <a:solidFill>
                <a:srgbClr val="B8B8B8"/>
              </a:solidFill>
              <a:prstDash val="solid"/>
              <a:miter lim="400000"/>
            </a:ln>
          </a:top>
          <a:bottom>
            <a:ln w="3175" cap="flat">
              <a:solidFill>
                <a:srgbClr val="B8B8B8"/>
              </a:solidFill>
              <a:prstDash val="solid"/>
              <a:miter lim="400000"/>
            </a:ln>
          </a:bottom>
          <a:insideH>
            <a:ln w="3175" cap="flat">
              <a:solidFill>
                <a:srgbClr val="B8B8B8"/>
              </a:solidFill>
              <a:prstDash val="solid"/>
              <a:miter lim="400000"/>
            </a:ln>
          </a:insideH>
          <a:insideV>
            <a:ln w="3175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606060"/>
              </a:solidFill>
              <a:prstDash val="solid"/>
              <a:miter lim="400000"/>
            </a:ln>
          </a:left>
          <a:right>
            <a:ln w="3175" cap="flat">
              <a:solidFill>
                <a:srgbClr val="606060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606060"/>
              </a:solidFill>
              <a:prstDash val="solid"/>
              <a:miter lim="400000"/>
            </a:ln>
          </a:insideH>
          <a:insideV>
            <a:ln w="3175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B8B8B8"/>
              </a:solidFill>
              <a:prstDash val="solid"/>
              <a:miter lim="400000"/>
            </a:ln>
          </a:left>
          <a:right>
            <a:ln w="3175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B8B8B8"/>
              </a:solidFill>
              <a:prstDash val="solid"/>
              <a:miter lim="400000"/>
            </a:ln>
          </a:insideH>
          <a:insideV>
            <a:ln w="3175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606060"/>
              </a:solidFill>
              <a:prstDash val="solid"/>
              <a:miter lim="400000"/>
            </a:ln>
          </a:left>
          <a:right>
            <a:ln w="3175" cap="flat">
              <a:solidFill>
                <a:srgbClr val="606060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606060"/>
              </a:solidFill>
              <a:prstDash val="solid"/>
              <a:miter lim="400000"/>
            </a:ln>
          </a:insideH>
          <a:insideV>
            <a:ln w="3175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13"/>
    <p:restoredTop sz="94701"/>
  </p:normalViewPr>
  <p:slideViewPr>
    <p:cSldViewPr snapToGrid="0" snapToObjects="1">
      <p:cViewPr>
        <p:scale>
          <a:sx n="90" d="100"/>
          <a:sy n="90" d="100"/>
        </p:scale>
        <p:origin x="768" y="61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commentAuthors" Target="commentAuthors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87C809-315B-6548-9FA3-A33332394408}" type="doc">
      <dgm:prSet loTypeId="urn:microsoft.com/office/officeart/2005/8/layout/process3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3C07BF8-FAE3-7745-9415-3C0B4BCC9839}">
      <dgm:prSet phldrT="[文本]"/>
      <dgm:spPr/>
      <dgm:t>
        <a:bodyPr/>
        <a:lstStyle/>
        <a:p>
          <a:r>
            <a:rPr lang="en-US" altLang="zh-CN" dirty="0" smtClean="0"/>
            <a:t>5.5</a:t>
          </a:r>
          <a:r>
            <a:rPr lang="zh-CN" altLang="en-US" dirty="0" smtClean="0"/>
            <a:t>版本</a:t>
          </a:r>
          <a:endParaRPr lang="zh-CN" altLang="en-US" dirty="0"/>
        </a:p>
      </dgm:t>
    </dgm:pt>
    <dgm:pt modelId="{1A66DD03-B131-634B-8EAD-AC2135DA75E2}" type="parTrans" cxnId="{0B1210C3-CB1A-9F44-AF3E-0E744CE06BEE}">
      <dgm:prSet/>
      <dgm:spPr/>
      <dgm:t>
        <a:bodyPr/>
        <a:lstStyle/>
        <a:p>
          <a:endParaRPr lang="zh-CN" altLang="en-US"/>
        </a:p>
      </dgm:t>
    </dgm:pt>
    <dgm:pt modelId="{958404F1-DF71-514E-AD1A-F7522AE6ADBA}" type="sibTrans" cxnId="{0B1210C3-CB1A-9F44-AF3E-0E744CE06BEE}">
      <dgm:prSet/>
      <dgm:spPr/>
      <dgm:t>
        <a:bodyPr/>
        <a:lstStyle/>
        <a:p>
          <a:endParaRPr lang="zh-CN" altLang="en-US"/>
        </a:p>
      </dgm:t>
    </dgm:pt>
    <dgm:pt modelId="{FC7A3BA0-D4DA-8841-9072-7E821E3BF36C}">
      <dgm:prSet phldrT="[文本]" custT="1"/>
      <dgm:spPr/>
      <dgm:t>
        <a:bodyPr/>
        <a:lstStyle/>
        <a:p>
          <a:r>
            <a:rPr lang="zh-CN" altLang="en-US" sz="2000" dirty="0" smtClean="0"/>
            <a:t>默认存储引擎更改为</a:t>
          </a:r>
          <a:r>
            <a:rPr lang="en-US" altLang="zh-CN" sz="2000" dirty="0" err="1" smtClean="0"/>
            <a:t>InnoDB</a:t>
          </a:r>
          <a:endParaRPr lang="zh-CN" altLang="en-US" sz="2000" dirty="0"/>
        </a:p>
      </dgm:t>
    </dgm:pt>
    <dgm:pt modelId="{DDC2C853-8AAE-E54D-B034-08076DD45D21}" type="parTrans" cxnId="{B15C7BBA-91BE-1145-A976-B0436257D903}">
      <dgm:prSet/>
      <dgm:spPr/>
      <dgm:t>
        <a:bodyPr/>
        <a:lstStyle/>
        <a:p>
          <a:endParaRPr lang="zh-CN" altLang="en-US"/>
        </a:p>
      </dgm:t>
    </dgm:pt>
    <dgm:pt modelId="{A6A56293-069A-D242-8C58-A9387EF0A8D3}" type="sibTrans" cxnId="{B15C7BBA-91BE-1145-A976-B0436257D903}">
      <dgm:prSet/>
      <dgm:spPr/>
      <dgm:t>
        <a:bodyPr/>
        <a:lstStyle/>
        <a:p>
          <a:endParaRPr lang="zh-CN" altLang="en-US"/>
        </a:p>
      </dgm:t>
    </dgm:pt>
    <dgm:pt modelId="{5A5227E1-1D1A-5747-AED0-2F15AE6DEE7E}">
      <dgm:prSet phldrT="[文本]"/>
      <dgm:spPr/>
      <dgm:t>
        <a:bodyPr/>
        <a:lstStyle/>
        <a:p>
          <a:r>
            <a:rPr lang="en-US" altLang="zh-CN" dirty="0" smtClean="0"/>
            <a:t>5.6</a:t>
          </a:r>
          <a:r>
            <a:rPr lang="zh-CN" altLang="en-US" dirty="0" smtClean="0"/>
            <a:t>版本</a:t>
          </a:r>
          <a:endParaRPr lang="zh-CN" altLang="en-US" dirty="0"/>
        </a:p>
      </dgm:t>
    </dgm:pt>
    <dgm:pt modelId="{5FB91020-10BE-8945-9536-FC19FCDF5F75}" type="parTrans" cxnId="{D83524B9-E2F7-BD40-8F7C-2931A0FA43A8}">
      <dgm:prSet/>
      <dgm:spPr/>
      <dgm:t>
        <a:bodyPr/>
        <a:lstStyle/>
        <a:p>
          <a:endParaRPr lang="zh-CN" altLang="en-US"/>
        </a:p>
      </dgm:t>
    </dgm:pt>
    <dgm:pt modelId="{3D5D553B-05B9-144C-BD37-6056ABA9EA9F}" type="sibTrans" cxnId="{D83524B9-E2F7-BD40-8F7C-2931A0FA43A8}">
      <dgm:prSet/>
      <dgm:spPr/>
      <dgm:t>
        <a:bodyPr/>
        <a:lstStyle/>
        <a:p>
          <a:endParaRPr lang="zh-CN" altLang="en-US"/>
        </a:p>
      </dgm:t>
    </dgm:pt>
    <dgm:pt modelId="{8977D33B-4FC8-DD47-89AC-E5FD55254CB4}">
      <dgm:prSet phldrT="[文本]" custT="1"/>
      <dgm:spPr/>
      <dgm:t>
        <a:bodyPr/>
        <a:lstStyle/>
        <a:p>
          <a:r>
            <a:rPr lang="zh-CN" altLang="en-US" sz="2000" dirty="0" smtClean="0"/>
            <a:t>性能加强</a:t>
          </a:r>
          <a:endParaRPr lang="zh-CN" altLang="en-US" sz="2000" dirty="0"/>
        </a:p>
      </dgm:t>
    </dgm:pt>
    <dgm:pt modelId="{0FE27F84-5E04-D442-AC7A-458EC2323ADF}" type="parTrans" cxnId="{8F17D553-61ED-FA46-9538-9954CC139E74}">
      <dgm:prSet/>
      <dgm:spPr/>
      <dgm:t>
        <a:bodyPr/>
        <a:lstStyle/>
        <a:p>
          <a:endParaRPr lang="zh-CN" altLang="en-US"/>
        </a:p>
      </dgm:t>
    </dgm:pt>
    <dgm:pt modelId="{4E9FBD2A-3D57-1B47-AD25-9B8DE18CB1BC}" type="sibTrans" cxnId="{8F17D553-61ED-FA46-9538-9954CC139E74}">
      <dgm:prSet/>
      <dgm:spPr/>
      <dgm:t>
        <a:bodyPr/>
        <a:lstStyle/>
        <a:p>
          <a:endParaRPr lang="zh-CN" altLang="en-US"/>
        </a:p>
      </dgm:t>
    </dgm:pt>
    <dgm:pt modelId="{A5923DC9-5B86-8A47-B464-F763C17C350C}">
      <dgm:prSet phldrT="[文本]"/>
      <dgm:spPr/>
      <dgm:t>
        <a:bodyPr/>
        <a:lstStyle/>
        <a:p>
          <a:r>
            <a:rPr lang="en-US" altLang="zh-CN" dirty="0" smtClean="0"/>
            <a:t>5.7</a:t>
          </a:r>
          <a:r>
            <a:rPr lang="zh-CN" altLang="en-US" dirty="0" smtClean="0"/>
            <a:t>版本</a:t>
          </a:r>
          <a:endParaRPr lang="zh-CN" altLang="en-US" dirty="0"/>
        </a:p>
      </dgm:t>
    </dgm:pt>
    <dgm:pt modelId="{F58FD965-F7DB-5744-9617-008CD09D1C94}" type="parTrans" cxnId="{871D3960-4FE6-3249-A7C2-5F9CEED60EC2}">
      <dgm:prSet/>
      <dgm:spPr/>
      <dgm:t>
        <a:bodyPr/>
        <a:lstStyle/>
        <a:p>
          <a:endParaRPr lang="zh-CN" altLang="en-US"/>
        </a:p>
      </dgm:t>
    </dgm:pt>
    <dgm:pt modelId="{5B009873-5E40-D84A-A157-EFC10827D3C9}" type="sibTrans" cxnId="{871D3960-4FE6-3249-A7C2-5F9CEED60EC2}">
      <dgm:prSet/>
      <dgm:spPr/>
      <dgm:t>
        <a:bodyPr/>
        <a:lstStyle/>
        <a:p>
          <a:endParaRPr lang="zh-CN" altLang="en-US"/>
        </a:p>
      </dgm:t>
    </dgm:pt>
    <dgm:pt modelId="{B4C60051-6215-D94A-91F3-7139CD332D70}">
      <dgm:prSet phldrT="[文本]" custT="1"/>
      <dgm:spPr/>
      <dgm:t>
        <a:bodyPr/>
        <a:lstStyle/>
        <a:p>
          <a:r>
            <a:rPr lang="zh-CN" altLang="en-US" sz="2000" dirty="0" smtClean="0"/>
            <a:t>多源复制</a:t>
          </a:r>
          <a:endParaRPr lang="zh-CN" altLang="en-US" sz="2000" dirty="0"/>
        </a:p>
      </dgm:t>
    </dgm:pt>
    <dgm:pt modelId="{B258A821-7976-A140-8BD5-24E5C7A94952}" type="parTrans" cxnId="{CDB799F9-89B3-5B49-9EB2-2BDAF127B684}">
      <dgm:prSet/>
      <dgm:spPr/>
      <dgm:t>
        <a:bodyPr/>
        <a:lstStyle/>
        <a:p>
          <a:endParaRPr lang="zh-CN" altLang="en-US"/>
        </a:p>
      </dgm:t>
    </dgm:pt>
    <dgm:pt modelId="{F8D9D344-64A3-8A41-8610-BE13760639A5}" type="sibTrans" cxnId="{CDB799F9-89B3-5B49-9EB2-2BDAF127B684}">
      <dgm:prSet/>
      <dgm:spPr/>
      <dgm:t>
        <a:bodyPr/>
        <a:lstStyle/>
        <a:p>
          <a:endParaRPr lang="zh-CN" altLang="en-US"/>
        </a:p>
      </dgm:t>
    </dgm:pt>
    <dgm:pt modelId="{C77A4506-2E8A-DF45-8483-4D81AFD89B7B}">
      <dgm:prSet phldrT="[文本]" custT="1"/>
      <dgm:spPr/>
      <dgm:t>
        <a:bodyPr/>
        <a:lstStyle/>
        <a:p>
          <a:r>
            <a:rPr lang="zh-CN" altLang="en-US" sz="2000" dirty="0" smtClean="0">
              <a:solidFill>
                <a:srgbClr val="FF0000"/>
              </a:solidFill>
            </a:rPr>
            <a:t>提高性能和扩展性</a:t>
          </a:r>
          <a:endParaRPr lang="zh-CN" altLang="en-US" sz="2000" dirty="0">
            <a:solidFill>
              <a:srgbClr val="FF0000"/>
            </a:solidFill>
          </a:endParaRPr>
        </a:p>
      </dgm:t>
    </dgm:pt>
    <dgm:pt modelId="{0332D5C2-5CF9-834C-A4AF-AFAFE9506B02}" type="parTrans" cxnId="{AD805FCA-815C-D74F-B69B-22DF32BEABCB}">
      <dgm:prSet/>
      <dgm:spPr/>
      <dgm:t>
        <a:bodyPr/>
        <a:lstStyle/>
        <a:p>
          <a:endParaRPr lang="zh-CN" altLang="en-US"/>
        </a:p>
      </dgm:t>
    </dgm:pt>
    <dgm:pt modelId="{539EEB73-07C5-6442-B768-5AA250159EA3}" type="sibTrans" cxnId="{AD805FCA-815C-D74F-B69B-22DF32BEABCB}">
      <dgm:prSet/>
      <dgm:spPr/>
      <dgm:t>
        <a:bodyPr/>
        <a:lstStyle/>
        <a:p>
          <a:endParaRPr lang="zh-CN" altLang="en-US"/>
        </a:p>
      </dgm:t>
    </dgm:pt>
    <dgm:pt modelId="{9DB4B677-42FF-E746-BF89-F4D133039148}">
      <dgm:prSet phldrT="[文本]" custT="1"/>
      <dgm:spPr/>
      <dgm:t>
        <a:bodyPr/>
        <a:lstStyle/>
        <a:p>
          <a:r>
            <a:rPr lang="zh-CN" altLang="en-US" sz="2000" dirty="0" smtClean="0"/>
            <a:t>半同步复制</a:t>
          </a:r>
          <a:endParaRPr lang="zh-CN" altLang="en-US" sz="2000" dirty="0"/>
        </a:p>
      </dgm:t>
    </dgm:pt>
    <dgm:pt modelId="{8AEF34AC-8407-2F4B-846D-F0F566FCB153}" type="parTrans" cxnId="{1D48BA94-DE50-4846-9EA6-BEF8D69ABBEC}">
      <dgm:prSet/>
      <dgm:spPr/>
      <dgm:t>
        <a:bodyPr/>
        <a:lstStyle/>
        <a:p>
          <a:endParaRPr lang="zh-CN" altLang="en-US"/>
        </a:p>
      </dgm:t>
    </dgm:pt>
    <dgm:pt modelId="{279FFA72-E229-0143-9DDF-F01E9C3AE9D4}" type="sibTrans" cxnId="{1D48BA94-DE50-4846-9EA6-BEF8D69ABBEC}">
      <dgm:prSet/>
      <dgm:spPr/>
      <dgm:t>
        <a:bodyPr/>
        <a:lstStyle/>
        <a:p>
          <a:endParaRPr lang="zh-CN" altLang="en-US"/>
        </a:p>
      </dgm:t>
    </dgm:pt>
    <dgm:pt modelId="{1ED0C9BF-C0A1-3046-AEA4-DEF937BB87D2}">
      <dgm:prSet phldrT="[文本]" custT="1"/>
      <dgm:spPr/>
      <dgm:t>
        <a:bodyPr/>
        <a:lstStyle/>
        <a:p>
          <a:r>
            <a:rPr lang="en-US" altLang="zh-CN" sz="2000" dirty="0" smtClean="0"/>
            <a:t>……</a:t>
          </a:r>
          <a:endParaRPr lang="zh-CN" altLang="en-US" sz="2000" dirty="0"/>
        </a:p>
      </dgm:t>
    </dgm:pt>
    <dgm:pt modelId="{6D831B28-29FA-1D41-AC8E-2D1CF764FF53}" type="parTrans" cxnId="{35ADFA32-D14C-7D42-9672-339A5C8A660B}">
      <dgm:prSet/>
      <dgm:spPr/>
      <dgm:t>
        <a:bodyPr/>
        <a:lstStyle/>
        <a:p>
          <a:endParaRPr lang="zh-CN" altLang="en-US"/>
        </a:p>
      </dgm:t>
    </dgm:pt>
    <dgm:pt modelId="{9D7105F2-1364-184E-968F-859563B72927}" type="sibTrans" cxnId="{35ADFA32-D14C-7D42-9672-339A5C8A660B}">
      <dgm:prSet/>
      <dgm:spPr/>
      <dgm:t>
        <a:bodyPr/>
        <a:lstStyle/>
        <a:p>
          <a:endParaRPr lang="zh-CN" altLang="en-US"/>
        </a:p>
      </dgm:t>
    </dgm:pt>
    <dgm:pt modelId="{7C956C83-A0F8-564B-A151-701910123FE5}">
      <dgm:prSet phldrT="[文本]" custT="1"/>
      <dgm:spPr/>
      <dgm:t>
        <a:bodyPr/>
        <a:lstStyle/>
        <a:p>
          <a:r>
            <a:rPr lang="zh-CN" altLang="en-US" sz="2000" dirty="0" smtClean="0"/>
            <a:t>支持延迟复制</a:t>
          </a:r>
          <a:endParaRPr lang="zh-CN" altLang="en-US" sz="2000" dirty="0"/>
        </a:p>
      </dgm:t>
    </dgm:pt>
    <dgm:pt modelId="{1EDE8D02-09BB-0F42-ADA7-191FBDF82750}" type="parTrans" cxnId="{207A5508-6C83-CC4B-8A6E-459B26222928}">
      <dgm:prSet/>
      <dgm:spPr/>
      <dgm:t>
        <a:bodyPr/>
        <a:lstStyle/>
        <a:p>
          <a:endParaRPr lang="zh-CN" altLang="en-US"/>
        </a:p>
      </dgm:t>
    </dgm:pt>
    <dgm:pt modelId="{97B047F7-8265-BC42-879B-9B388A28671C}" type="sibTrans" cxnId="{207A5508-6C83-CC4B-8A6E-459B26222928}">
      <dgm:prSet/>
      <dgm:spPr/>
      <dgm:t>
        <a:bodyPr/>
        <a:lstStyle/>
        <a:p>
          <a:endParaRPr lang="zh-CN" altLang="en-US"/>
        </a:p>
      </dgm:t>
    </dgm:pt>
    <dgm:pt modelId="{B481E76E-98D2-4447-9FD4-F318188446AB}">
      <dgm:prSet phldrT="[文本]" custT="1"/>
      <dgm:spPr/>
      <dgm:t>
        <a:bodyPr/>
        <a:lstStyle/>
        <a:p>
          <a:r>
            <a:rPr lang="zh-CN" altLang="en-US" sz="2000" dirty="0" smtClean="0">
              <a:solidFill>
                <a:srgbClr val="FF0000"/>
              </a:solidFill>
            </a:rPr>
            <a:t>支持以全局统一事务</a:t>
          </a:r>
          <a:r>
            <a:rPr lang="en-US" altLang="zh-CN" sz="2000" dirty="0" smtClean="0">
              <a:solidFill>
                <a:srgbClr val="FF0000"/>
              </a:solidFill>
            </a:rPr>
            <a:t>ID(GTID)</a:t>
          </a:r>
          <a:r>
            <a:rPr lang="zh-CN" altLang="en-US" sz="2000" dirty="0" smtClean="0">
              <a:solidFill>
                <a:srgbClr val="FF0000"/>
              </a:solidFill>
            </a:rPr>
            <a:t>为基础的复制</a:t>
          </a:r>
          <a:endParaRPr lang="zh-CN" altLang="en-US" sz="2000" dirty="0">
            <a:solidFill>
              <a:srgbClr val="FF0000"/>
            </a:solidFill>
          </a:endParaRPr>
        </a:p>
      </dgm:t>
    </dgm:pt>
    <dgm:pt modelId="{0A4C7DCC-C2DC-7E47-B091-911CFC554FBD}" type="parTrans" cxnId="{F7D09B33-CF35-A74F-9FDB-BB6A3198497B}">
      <dgm:prSet/>
      <dgm:spPr/>
      <dgm:t>
        <a:bodyPr/>
        <a:lstStyle/>
        <a:p>
          <a:endParaRPr lang="zh-CN" altLang="en-US"/>
        </a:p>
      </dgm:t>
    </dgm:pt>
    <dgm:pt modelId="{B67D17DE-6D6A-0E4A-8932-43D54F876DC3}" type="sibTrans" cxnId="{F7D09B33-CF35-A74F-9FDB-BB6A3198497B}">
      <dgm:prSet/>
      <dgm:spPr/>
      <dgm:t>
        <a:bodyPr/>
        <a:lstStyle/>
        <a:p>
          <a:endParaRPr lang="zh-CN" altLang="en-US"/>
        </a:p>
      </dgm:t>
    </dgm:pt>
    <dgm:pt modelId="{46AA1D16-0036-C84E-BBFE-24921DA692B6}">
      <dgm:prSet phldrT="[文本]" custT="1"/>
      <dgm:spPr/>
      <dgm:t>
        <a:bodyPr/>
        <a:lstStyle/>
        <a:p>
          <a:r>
            <a:rPr lang="en-US" altLang="zh-CN" sz="2000" dirty="0" smtClean="0"/>
            <a:t>……</a:t>
          </a:r>
          <a:endParaRPr lang="zh-CN" altLang="en-US" sz="2000" dirty="0"/>
        </a:p>
      </dgm:t>
    </dgm:pt>
    <dgm:pt modelId="{0575915E-3B53-2A48-BE2B-EEA070A56C12}" type="parTrans" cxnId="{34C13403-4915-8E4B-91DC-79D00D42DFDA}">
      <dgm:prSet/>
      <dgm:spPr/>
      <dgm:t>
        <a:bodyPr/>
        <a:lstStyle/>
        <a:p>
          <a:endParaRPr lang="zh-CN" altLang="en-US"/>
        </a:p>
      </dgm:t>
    </dgm:pt>
    <dgm:pt modelId="{EF86BE52-5C5D-7546-93B2-2C68CBB342FB}" type="sibTrans" cxnId="{34C13403-4915-8E4B-91DC-79D00D42DFDA}">
      <dgm:prSet/>
      <dgm:spPr/>
      <dgm:t>
        <a:bodyPr/>
        <a:lstStyle/>
        <a:p>
          <a:endParaRPr lang="zh-CN" altLang="en-US"/>
        </a:p>
      </dgm:t>
    </dgm:pt>
    <dgm:pt modelId="{15F4A6BC-3E66-2E4D-A18C-66AF534FC15A}">
      <dgm:prSet phldrT="[文本]" custT="1"/>
      <dgm:spPr/>
      <dgm:t>
        <a:bodyPr/>
        <a:lstStyle/>
        <a:p>
          <a:r>
            <a:rPr lang="zh-CN" altLang="en-US" sz="2000" dirty="0" smtClean="0">
              <a:solidFill>
                <a:srgbClr val="FF0000"/>
              </a:solidFill>
            </a:rPr>
            <a:t>真正的并行复制</a:t>
          </a:r>
          <a:endParaRPr lang="zh-CN" altLang="en-US" sz="2000" dirty="0">
            <a:solidFill>
              <a:srgbClr val="FF0000"/>
            </a:solidFill>
          </a:endParaRPr>
        </a:p>
      </dgm:t>
    </dgm:pt>
    <dgm:pt modelId="{9E481554-19CD-2248-80E3-8C2925609489}" type="parTrans" cxnId="{C32227AE-6674-5E49-BA41-C92A2BC5F45C}">
      <dgm:prSet/>
      <dgm:spPr/>
      <dgm:t>
        <a:bodyPr/>
        <a:lstStyle/>
        <a:p>
          <a:endParaRPr lang="zh-CN" altLang="en-US"/>
        </a:p>
      </dgm:t>
    </dgm:pt>
    <dgm:pt modelId="{75760C98-4AA2-CD40-B0A1-E2D523D90BED}" type="sibTrans" cxnId="{C32227AE-6674-5E49-BA41-C92A2BC5F45C}">
      <dgm:prSet/>
      <dgm:spPr/>
      <dgm:t>
        <a:bodyPr/>
        <a:lstStyle/>
        <a:p>
          <a:endParaRPr lang="zh-CN" altLang="en-US"/>
        </a:p>
      </dgm:t>
    </dgm:pt>
    <dgm:pt modelId="{99D7C004-C3BD-2747-A93E-1CBFC298AE17}">
      <dgm:prSet phldrT="[文本]" custT="1"/>
      <dgm:spPr/>
      <dgm:t>
        <a:bodyPr/>
        <a:lstStyle/>
        <a:p>
          <a:r>
            <a:rPr lang="zh-CN" altLang="en-US" sz="2000" dirty="0" smtClean="0"/>
            <a:t>支持原生</a:t>
          </a:r>
          <a:r>
            <a:rPr lang="en-US" altLang="zh-CN" sz="2000" dirty="0" err="1" smtClean="0"/>
            <a:t>json</a:t>
          </a:r>
          <a:r>
            <a:rPr lang="zh-CN" altLang="en-US" sz="2000" dirty="0" smtClean="0"/>
            <a:t>格式</a:t>
          </a:r>
          <a:endParaRPr lang="zh-CN" altLang="en-US" sz="2000" dirty="0"/>
        </a:p>
      </dgm:t>
    </dgm:pt>
    <dgm:pt modelId="{55367EB6-ED4C-F349-8C94-7E275DCFA9A3}" type="parTrans" cxnId="{D46A65D3-CF75-2A4B-BD08-6691893F61B4}">
      <dgm:prSet/>
      <dgm:spPr/>
      <dgm:t>
        <a:bodyPr/>
        <a:lstStyle/>
        <a:p>
          <a:endParaRPr lang="zh-CN" altLang="en-US"/>
        </a:p>
      </dgm:t>
    </dgm:pt>
    <dgm:pt modelId="{DD7A1A4A-C0A3-9E45-958C-0B7C03987091}" type="sibTrans" cxnId="{D46A65D3-CF75-2A4B-BD08-6691893F61B4}">
      <dgm:prSet/>
      <dgm:spPr/>
      <dgm:t>
        <a:bodyPr/>
        <a:lstStyle/>
        <a:p>
          <a:endParaRPr lang="zh-CN" altLang="en-US"/>
        </a:p>
      </dgm:t>
    </dgm:pt>
    <dgm:pt modelId="{87E26443-735D-284B-9548-8448E5F5203C}">
      <dgm:prSet phldrT="[文本]" custT="1"/>
      <dgm:spPr/>
      <dgm:t>
        <a:bodyPr/>
        <a:lstStyle/>
        <a:p>
          <a:r>
            <a:rPr lang="en-US" altLang="zh-CN" sz="2000" dirty="0" smtClean="0"/>
            <a:t>……</a:t>
          </a:r>
          <a:endParaRPr lang="zh-CN" altLang="en-US" sz="2000" dirty="0"/>
        </a:p>
      </dgm:t>
    </dgm:pt>
    <dgm:pt modelId="{BEE63319-E8B7-6A40-B77A-CCF94FB9CDA6}" type="parTrans" cxnId="{65AB9487-A2D6-9848-85D1-70AF425BF9C5}">
      <dgm:prSet/>
      <dgm:spPr/>
      <dgm:t>
        <a:bodyPr/>
        <a:lstStyle/>
        <a:p>
          <a:endParaRPr lang="zh-CN" altLang="en-US"/>
        </a:p>
      </dgm:t>
    </dgm:pt>
    <dgm:pt modelId="{7F8EEB85-5D17-4D4B-99F0-C8C942F87219}" type="sibTrans" cxnId="{65AB9487-A2D6-9848-85D1-70AF425BF9C5}">
      <dgm:prSet/>
      <dgm:spPr/>
      <dgm:t>
        <a:bodyPr/>
        <a:lstStyle/>
        <a:p>
          <a:endParaRPr lang="zh-CN" altLang="en-US"/>
        </a:p>
      </dgm:t>
    </dgm:pt>
    <dgm:pt modelId="{7756B19A-BBD5-EF4B-AA35-EFCB10A9A375}" type="pres">
      <dgm:prSet presAssocID="{7887C809-315B-6548-9FA3-A3333239440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FA71785-06E9-974B-9CAD-68A3A1F118AD}" type="pres">
      <dgm:prSet presAssocID="{33C07BF8-FAE3-7745-9415-3C0B4BCC9839}" presName="composite" presStyleCnt="0"/>
      <dgm:spPr/>
    </dgm:pt>
    <dgm:pt modelId="{CEE48BE5-71CB-7D45-A33C-2138D64E4976}" type="pres">
      <dgm:prSet presAssocID="{33C07BF8-FAE3-7745-9415-3C0B4BCC9839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6574647-A19B-8C47-9494-EE95BDCD0AF0}" type="pres">
      <dgm:prSet presAssocID="{33C07BF8-FAE3-7745-9415-3C0B4BCC9839}" presName="parSh" presStyleLbl="node1" presStyleIdx="0" presStyleCnt="3"/>
      <dgm:spPr/>
      <dgm:t>
        <a:bodyPr/>
        <a:lstStyle/>
        <a:p>
          <a:endParaRPr lang="zh-CN" altLang="en-US"/>
        </a:p>
      </dgm:t>
    </dgm:pt>
    <dgm:pt modelId="{08A40DF6-D7D2-8644-A933-78C0C941C3EB}" type="pres">
      <dgm:prSet presAssocID="{33C07BF8-FAE3-7745-9415-3C0B4BCC9839}" presName="desTx" presStyleLbl="fgAcc1" presStyleIdx="0" presStyleCnt="3" custScaleX="125803" custScaleY="8255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0731D95-8F86-D047-A26E-3DD22F1187B2}" type="pres">
      <dgm:prSet presAssocID="{958404F1-DF71-514E-AD1A-F7522AE6ADBA}" presName="sibTrans" presStyleLbl="sibTrans2D1" presStyleIdx="0" presStyleCnt="2"/>
      <dgm:spPr/>
      <dgm:t>
        <a:bodyPr/>
        <a:lstStyle/>
        <a:p>
          <a:endParaRPr lang="zh-CN" altLang="en-US"/>
        </a:p>
      </dgm:t>
    </dgm:pt>
    <dgm:pt modelId="{8BF36D15-386D-6D42-A636-F7A4218CC2C3}" type="pres">
      <dgm:prSet presAssocID="{958404F1-DF71-514E-AD1A-F7522AE6ADBA}" presName="connTx" presStyleLbl="sibTrans2D1" presStyleIdx="0" presStyleCnt="2"/>
      <dgm:spPr/>
      <dgm:t>
        <a:bodyPr/>
        <a:lstStyle/>
        <a:p>
          <a:endParaRPr lang="zh-CN" altLang="en-US"/>
        </a:p>
      </dgm:t>
    </dgm:pt>
    <dgm:pt modelId="{2D5E733C-7B7D-E24C-BF36-9DB2A1617B65}" type="pres">
      <dgm:prSet presAssocID="{5A5227E1-1D1A-5747-AED0-2F15AE6DEE7E}" presName="composite" presStyleCnt="0"/>
      <dgm:spPr/>
    </dgm:pt>
    <dgm:pt modelId="{E874C147-160A-5349-8B05-EEF178EE49D6}" type="pres">
      <dgm:prSet presAssocID="{5A5227E1-1D1A-5747-AED0-2F15AE6DEE7E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7064EEC-702B-234B-91A0-1D5DB2087E29}" type="pres">
      <dgm:prSet presAssocID="{5A5227E1-1D1A-5747-AED0-2F15AE6DEE7E}" presName="parSh" presStyleLbl="node1" presStyleIdx="1" presStyleCnt="3"/>
      <dgm:spPr/>
      <dgm:t>
        <a:bodyPr/>
        <a:lstStyle/>
        <a:p>
          <a:endParaRPr lang="zh-CN" altLang="en-US"/>
        </a:p>
      </dgm:t>
    </dgm:pt>
    <dgm:pt modelId="{21985195-B0C5-0946-A07D-DBDCF1367F08}" type="pres">
      <dgm:prSet presAssocID="{5A5227E1-1D1A-5747-AED0-2F15AE6DEE7E}" presName="desTx" presStyleLbl="fgAcc1" presStyleIdx="1" presStyleCnt="3" custScaleX="154015" custScaleY="8078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2EF4B96-DA73-5A4E-8613-8916C2CBCE06}" type="pres">
      <dgm:prSet presAssocID="{3D5D553B-05B9-144C-BD37-6056ABA9EA9F}" presName="sibTrans" presStyleLbl="sibTrans2D1" presStyleIdx="1" presStyleCnt="2"/>
      <dgm:spPr/>
      <dgm:t>
        <a:bodyPr/>
        <a:lstStyle/>
        <a:p>
          <a:endParaRPr lang="zh-CN" altLang="en-US"/>
        </a:p>
      </dgm:t>
    </dgm:pt>
    <dgm:pt modelId="{6F04ACAC-C948-3643-8B4A-2E9E0F917F99}" type="pres">
      <dgm:prSet presAssocID="{3D5D553B-05B9-144C-BD37-6056ABA9EA9F}" presName="connTx" presStyleLbl="sibTrans2D1" presStyleIdx="1" presStyleCnt="2"/>
      <dgm:spPr/>
      <dgm:t>
        <a:bodyPr/>
        <a:lstStyle/>
        <a:p>
          <a:endParaRPr lang="zh-CN" altLang="en-US"/>
        </a:p>
      </dgm:t>
    </dgm:pt>
    <dgm:pt modelId="{A7B27689-A44E-8F4D-8CF2-AD0FB9EB573F}" type="pres">
      <dgm:prSet presAssocID="{A5923DC9-5B86-8A47-B464-F763C17C350C}" presName="composite" presStyleCnt="0"/>
      <dgm:spPr/>
    </dgm:pt>
    <dgm:pt modelId="{7B1DF09F-D438-F545-953A-D781F6A79616}" type="pres">
      <dgm:prSet presAssocID="{A5923DC9-5B86-8A47-B464-F763C17C350C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D2F77FF-97FB-D247-BD44-AF35DE520FBB}" type="pres">
      <dgm:prSet presAssocID="{A5923DC9-5B86-8A47-B464-F763C17C350C}" presName="parSh" presStyleLbl="node1" presStyleIdx="2" presStyleCnt="3"/>
      <dgm:spPr/>
      <dgm:t>
        <a:bodyPr/>
        <a:lstStyle/>
        <a:p>
          <a:endParaRPr lang="zh-CN" altLang="en-US"/>
        </a:p>
      </dgm:t>
    </dgm:pt>
    <dgm:pt modelId="{B9DF4074-67BE-A146-8191-1B09F5A4C718}" type="pres">
      <dgm:prSet presAssocID="{A5923DC9-5B86-8A47-B464-F763C17C350C}" presName="desTx" presStyleLbl="fgAcc1" presStyleIdx="2" presStyleCnt="3" custScaleX="127536" custScaleY="8078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3E5AF87-4A98-EA47-A945-40A587661FE2}" type="presOf" srcId="{8977D33B-4FC8-DD47-89AC-E5FD55254CB4}" destId="{21985195-B0C5-0946-A07D-DBDCF1367F08}" srcOrd="0" destOrd="0" presId="urn:microsoft.com/office/officeart/2005/8/layout/process3"/>
    <dgm:cxn modelId="{5D9F7520-817D-634A-8B67-3638CEAF81E5}" type="presOf" srcId="{FC7A3BA0-D4DA-8841-9072-7E821E3BF36C}" destId="{08A40DF6-D7D2-8644-A933-78C0C941C3EB}" srcOrd="0" destOrd="0" presId="urn:microsoft.com/office/officeart/2005/8/layout/process3"/>
    <dgm:cxn modelId="{89260ED8-FC59-F449-91B1-08CF97D0AA30}" type="presOf" srcId="{B4C60051-6215-D94A-91F3-7139CD332D70}" destId="{B9DF4074-67BE-A146-8191-1B09F5A4C718}" srcOrd="0" destOrd="0" presId="urn:microsoft.com/office/officeart/2005/8/layout/process3"/>
    <dgm:cxn modelId="{8988EA77-EC23-2B4D-8E2E-9500626C37BD}" type="presOf" srcId="{33C07BF8-FAE3-7745-9415-3C0B4BCC9839}" destId="{CEE48BE5-71CB-7D45-A33C-2138D64E4976}" srcOrd="0" destOrd="0" presId="urn:microsoft.com/office/officeart/2005/8/layout/process3"/>
    <dgm:cxn modelId="{4B27DE33-BB62-FD47-98F4-A1982F651C22}" type="presOf" srcId="{87E26443-735D-284B-9548-8448E5F5203C}" destId="{B9DF4074-67BE-A146-8191-1B09F5A4C718}" srcOrd="0" destOrd="3" presId="urn:microsoft.com/office/officeart/2005/8/layout/process3"/>
    <dgm:cxn modelId="{A6DEFF30-015A-3848-A3A4-F306000E4FAF}" type="presOf" srcId="{958404F1-DF71-514E-AD1A-F7522AE6ADBA}" destId="{C0731D95-8F86-D047-A26E-3DD22F1187B2}" srcOrd="0" destOrd="0" presId="urn:microsoft.com/office/officeart/2005/8/layout/process3"/>
    <dgm:cxn modelId="{D83524B9-E2F7-BD40-8F7C-2931A0FA43A8}" srcId="{7887C809-315B-6548-9FA3-A33332394408}" destId="{5A5227E1-1D1A-5747-AED0-2F15AE6DEE7E}" srcOrd="1" destOrd="0" parTransId="{5FB91020-10BE-8945-9536-FC19FCDF5F75}" sibTransId="{3D5D553B-05B9-144C-BD37-6056ABA9EA9F}"/>
    <dgm:cxn modelId="{AD805FCA-815C-D74F-B69B-22DF32BEABCB}" srcId="{33C07BF8-FAE3-7745-9415-3C0B4BCC9839}" destId="{C77A4506-2E8A-DF45-8483-4D81AFD89B7B}" srcOrd="1" destOrd="0" parTransId="{0332D5C2-5CF9-834C-A4AF-AFAFE9506B02}" sibTransId="{539EEB73-07C5-6442-B768-5AA250159EA3}"/>
    <dgm:cxn modelId="{F7D09B33-CF35-A74F-9FDB-BB6A3198497B}" srcId="{5A5227E1-1D1A-5747-AED0-2F15AE6DEE7E}" destId="{B481E76E-98D2-4447-9FD4-F318188446AB}" srcOrd="2" destOrd="0" parTransId="{0A4C7DCC-C2DC-7E47-B091-911CFC554FBD}" sibTransId="{B67D17DE-6D6A-0E4A-8932-43D54F876DC3}"/>
    <dgm:cxn modelId="{19E66802-5BA9-0942-A740-858534C71AF0}" type="presOf" srcId="{33C07BF8-FAE3-7745-9415-3C0B4BCC9839}" destId="{06574647-A19B-8C47-9494-EE95BDCD0AF0}" srcOrd="1" destOrd="0" presId="urn:microsoft.com/office/officeart/2005/8/layout/process3"/>
    <dgm:cxn modelId="{751F510F-D808-5649-A969-881A9623B08B}" type="presOf" srcId="{99D7C004-C3BD-2747-A93E-1CBFC298AE17}" destId="{B9DF4074-67BE-A146-8191-1B09F5A4C718}" srcOrd="0" destOrd="2" presId="urn:microsoft.com/office/officeart/2005/8/layout/process3"/>
    <dgm:cxn modelId="{FC8F58D3-44C5-F841-A04E-71C462FD8793}" type="presOf" srcId="{7C956C83-A0F8-564B-A151-701910123FE5}" destId="{21985195-B0C5-0946-A07D-DBDCF1367F08}" srcOrd="0" destOrd="1" presId="urn:microsoft.com/office/officeart/2005/8/layout/process3"/>
    <dgm:cxn modelId="{34C13403-4915-8E4B-91DC-79D00D42DFDA}" srcId="{5A5227E1-1D1A-5747-AED0-2F15AE6DEE7E}" destId="{46AA1D16-0036-C84E-BBFE-24921DA692B6}" srcOrd="3" destOrd="0" parTransId="{0575915E-3B53-2A48-BE2B-EEA070A56C12}" sibTransId="{EF86BE52-5C5D-7546-93B2-2C68CBB342FB}"/>
    <dgm:cxn modelId="{0A0BD717-68E2-4E46-A9C2-766F214458AF}" type="presOf" srcId="{15F4A6BC-3E66-2E4D-A18C-66AF534FC15A}" destId="{B9DF4074-67BE-A146-8191-1B09F5A4C718}" srcOrd="0" destOrd="1" presId="urn:microsoft.com/office/officeart/2005/8/layout/process3"/>
    <dgm:cxn modelId="{0B1210C3-CB1A-9F44-AF3E-0E744CE06BEE}" srcId="{7887C809-315B-6548-9FA3-A33332394408}" destId="{33C07BF8-FAE3-7745-9415-3C0B4BCC9839}" srcOrd="0" destOrd="0" parTransId="{1A66DD03-B131-634B-8EAD-AC2135DA75E2}" sibTransId="{958404F1-DF71-514E-AD1A-F7522AE6ADBA}"/>
    <dgm:cxn modelId="{CDFBBC5C-868D-DC49-AD94-F8B2DA7281B2}" type="presOf" srcId="{5A5227E1-1D1A-5747-AED0-2F15AE6DEE7E}" destId="{E874C147-160A-5349-8B05-EEF178EE49D6}" srcOrd="0" destOrd="0" presId="urn:microsoft.com/office/officeart/2005/8/layout/process3"/>
    <dgm:cxn modelId="{65AB9487-A2D6-9848-85D1-70AF425BF9C5}" srcId="{A5923DC9-5B86-8A47-B464-F763C17C350C}" destId="{87E26443-735D-284B-9548-8448E5F5203C}" srcOrd="3" destOrd="0" parTransId="{BEE63319-E8B7-6A40-B77A-CCF94FB9CDA6}" sibTransId="{7F8EEB85-5D17-4D4B-99F0-C8C942F87219}"/>
    <dgm:cxn modelId="{6FCA30D5-A455-D64E-8E4B-E55F302D3801}" type="presOf" srcId="{B481E76E-98D2-4447-9FD4-F318188446AB}" destId="{21985195-B0C5-0946-A07D-DBDCF1367F08}" srcOrd="0" destOrd="2" presId="urn:microsoft.com/office/officeart/2005/8/layout/process3"/>
    <dgm:cxn modelId="{CDB799F9-89B3-5B49-9EB2-2BDAF127B684}" srcId="{A5923DC9-5B86-8A47-B464-F763C17C350C}" destId="{B4C60051-6215-D94A-91F3-7139CD332D70}" srcOrd="0" destOrd="0" parTransId="{B258A821-7976-A140-8BD5-24E5C7A94952}" sibTransId="{F8D9D344-64A3-8A41-8610-BE13760639A5}"/>
    <dgm:cxn modelId="{871D3960-4FE6-3249-A7C2-5F9CEED60EC2}" srcId="{7887C809-315B-6548-9FA3-A33332394408}" destId="{A5923DC9-5B86-8A47-B464-F763C17C350C}" srcOrd="2" destOrd="0" parTransId="{F58FD965-F7DB-5744-9617-008CD09D1C94}" sibTransId="{5B009873-5E40-D84A-A157-EFC10827D3C9}"/>
    <dgm:cxn modelId="{2A61A92D-B8D6-544C-9CAC-B0D288851D85}" type="presOf" srcId="{A5923DC9-5B86-8A47-B464-F763C17C350C}" destId="{7B1DF09F-D438-F545-953A-D781F6A79616}" srcOrd="0" destOrd="0" presId="urn:microsoft.com/office/officeart/2005/8/layout/process3"/>
    <dgm:cxn modelId="{CC4E8D04-D9C5-C343-AC0D-6086D0331D05}" type="presOf" srcId="{7887C809-315B-6548-9FA3-A33332394408}" destId="{7756B19A-BBD5-EF4B-AA35-EFCB10A9A375}" srcOrd="0" destOrd="0" presId="urn:microsoft.com/office/officeart/2005/8/layout/process3"/>
    <dgm:cxn modelId="{90BFAD8B-36E1-844E-A247-98CF2F3CEF03}" type="presOf" srcId="{958404F1-DF71-514E-AD1A-F7522AE6ADBA}" destId="{8BF36D15-386D-6D42-A636-F7A4218CC2C3}" srcOrd="1" destOrd="0" presId="urn:microsoft.com/office/officeart/2005/8/layout/process3"/>
    <dgm:cxn modelId="{1D48BA94-DE50-4846-9EA6-BEF8D69ABBEC}" srcId="{33C07BF8-FAE3-7745-9415-3C0B4BCC9839}" destId="{9DB4B677-42FF-E746-BF89-F4D133039148}" srcOrd="2" destOrd="0" parTransId="{8AEF34AC-8407-2F4B-846D-F0F566FCB153}" sibTransId="{279FFA72-E229-0143-9DDF-F01E9C3AE9D4}"/>
    <dgm:cxn modelId="{AEE85359-A2F4-B44B-9B7C-9EA05A840005}" type="presOf" srcId="{3D5D553B-05B9-144C-BD37-6056ABA9EA9F}" destId="{F2EF4B96-DA73-5A4E-8613-8916C2CBCE06}" srcOrd="0" destOrd="0" presId="urn:microsoft.com/office/officeart/2005/8/layout/process3"/>
    <dgm:cxn modelId="{BA952C74-0633-5C44-BC9D-15D92982EB30}" type="presOf" srcId="{3D5D553B-05B9-144C-BD37-6056ABA9EA9F}" destId="{6F04ACAC-C948-3643-8B4A-2E9E0F917F99}" srcOrd="1" destOrd="0" presId="urn:microsoft.com/office/officeart/2005/8/layout/process3"/>
    <dgm:cxn modelId="{416FA4F3-7FAC-4A48-A538-B274B519FADF}" type="presOf" srcId="{9DB4B677-42FF-E746-BF89-F4D133039148}" destId="{08A40DF6-D7D2-8644-A933-78C0C941C3EB}" srcOrd="0" destOrd="2" presId="urn:microsoft.com/office/officeart/2005/8/layout/process3"/>
    <dgm:cxn modelId="{B15C7BBA-91BE-1145-A976-B0436257D903}" srcId="{33C07BF8-FAE3-7745-9415-3C0B4BCC9839}" destId="{FC7A3BA0-D4DA-8841-9072-7E821E3BF36C}" srcOrd="0" destOrd="0" parTransId="{DDC2C853-8AAE-E54D-B034-08076DD45D21}" sibTransId="{A6A56293-069A-D242-8C58-A9387EF0A8D3}"/>
    <dgm:cxn modelId="{E0804C0C-5879-E344-BDC7-FC21550E0008}" type="presOf" srcId="{C77A4506-2E8A-DF45-8483-4D81AFD89B7B}" destId="{08A40DF6-D7D2-8644-A933-78C0C941C3EB}" srcOrd="0" destOrd="1" presId="urn:microsoft.com/office/officeart/2005/8/layout/process3"/>
    <dgm:cxn modelId="{3DF477F6-B472-724B-B64E-51F8EECCEBD5}" type="presOf" srcId="{5A5227E1-1D1A-5747-AED0-2F15AE6DEE7E}" destId="{97064EEC-702B-234B-91A0-1D5DB2087E29}" srcOrd="1" destOrd="0" presId="urn:microsoft.com/office/officeart/2005/8/layout/process3"/>
    <dgm:cxn modelId="{35ADFA32-D14C-7D42-9672-339A5C8A660B}" srcId="{33C07BF8-FAE3-7745-9415-3C0B4BCC9839}" destId="{1ED0C9BF-C0A1-3046-AEA4-DEF937BB87D2}" srcOrd="3" destOrd="0" parTransId="{6D831B28-29FA-1D41-AC8E-2D1CF764FF53}" sibTransId="{9D7105F2-1364-184E-968F-859563B72927}"/>
    <dgm:cxn modelId="{C32227AE-6674-5E49-BA41-C92A2BC5F45C}" srcId="{A5923DC9-5B86-8A47-B464-F763C17C350C}" destId="{15F4A6BC-3E66-2E4D-A18C-66AF534FC15A}" srcOrd="1" destOrd="0" parTransId="{9E481554-19CD-2248-80E3-8C2925609489}" sibTransId="{75760C98-4AA2-CD40-B0A1-E2D523D90BED}"/>
    <dgm:cxn modelId="{D46A65D3-CF75-2A4B-BD08-6691893F61B4}" srcId="{A5923DC9-5B86-8A47-B464-F763C17C350C}" destId="{99D7C004-C3BD-2747-A93E-1CBFC298AE17}" srcOrd="2" destOrd="0" parTransId="{55367EB6-ED4C-F349-8C94-7E275DCFA9A3}" sibTransId="{DD7A1A4A-C0A3-9E45-958C-0B7C03987091}"/>
    <dgm:cxn modelId="{C7F2C346-16EE-194D-B2F9-847D72D2D66B}" type="presOf" srcId="{46AA1D16-0036-C84E-BBFE-24921DA692B6}" destId="{21985195-B0C5-0946-A07D-DBDCF1367F08}" srcOrd="0" destOrd="3" presId="urn:microsoft.com/office/officeart/2005/8/layout/process3"/>
    <dgm:cxn modelId="{207A5508-6C83-CC4B-8A6E-459B26222928}" srcId="{5A5227E1-1D1A-5747-AED0-2F15AE6DEE7E}" destId="{7C956C83-A0F8-564B-A151-701910123FE5}" srcOrd="1" destOrd="0" parTransId="{1EDE8D02-09BB-0F42-ADA7-191FBDF82750}" sibTransId="{97B047F7-8265-BC42-879B-9B388A28671C}"/>
    <dgm:cxn modelId="{32564384-B34A-8149-9E54-7EBFEB6C215C}" type="presOf" srcId="{1ED0C9BF-C0A1-3046-AEA4-DEF937BB87D2}" destId="{08A40DF6-D7D2-8644-A933-78C0C941C3EB}" srcOrd="0" destOrd="3" presId="urn:microsoft.com/office/officeart/2005/8/layout/process3"/>
    <dgm:cxn modelId="{4AF810ED-3FD8-0E45-A392-BF7D5466EEE9}" type="presOf" srcId="{A5923DC9-5B86-8A47-B464-F763C17C350C}" destId="{5D2F77FF-97FB-D247-BD44-AF35DE520FBB}" srcOrd="1" destOrd="0" presId="urn:microsoft.com/office/officeart/2005/8/layout/process3"/>
    <dgm:cxn modelId="{8F17D553-61ED-FA46-9538-9954CC139E74}" srcId="{5A5227E1-1D1A-5747-AED0-2F15AE6DEE7E}" destId="{8977D33B-4FC8-DD47-89AC-E5FD55254CB4}" srcOrd="0" destOrd="0" parTransId="{0FE27F84-5E04-D442-AC7A-458EC2323ADF}" sibTransId="{4E9FBD2A-3D57-1B47-AD25-9B8DE18CB1BC}"/>
    <dgm:cxn modelId="{32CBCC23-471F-844F-A1C9-A3445944D768}" type="presParOf" srcId="{7756B19A-BBD5-EF4B-AA35-EFCB10A9A375}" destId="{8FA71785-06E9-974B-9CAD-68A3A1F118AD}" srcOrd="0" destOrd="0" presId="urn:microsoft.com/office/officeart/2005/8/layout/process3"/>
    <dgm:cxn modelId="{00838149-7C8E-3D4E-8E1B-FDC7AA55C8D8}" type="presParOf" srcId="{8FA71785-06E9-974B-9CAD-68A3A1F118AD}" destId="{CEE48BE5-71CB-7D45-A33C-2138D64E4976}" srcOrd="0" destOrd="0" presId="urn:microsoft.com/office/officeart/2005/8/layout/process3"/>
    <dgm:cxn modelId="{9B974DF4-1798-DB44-859E-4D35BF9EDC94}" type="presParOf" srcId="{8FA71785-06E9-974B-9CAD-68A3A1F118AD}" destId="{06574647-A19B-8C47-9494-EE95BDCD0AF0}" srcOrd="1" destOrd="0" presId="urn:microsoft.com/office/officeart/2005/8/layout/process3"/>
    <dgm:cxn modelId="{C4792948-FCC1-FA4D-943B-541BD1827707}" type="presParOf" srcId="{8FA71785-06E9-974B-9CAD-68A3A1F118AD}" destId="{08A40DF6-D7D2-8644-A933-78C0C941C3EB}" srcOrd="2" destOrd="0" presId="urn:microsoft.com/office/officeart/2005/8/layout/process3"/>
    <dgm:cxn modelId="{E57A427D-06BB-1B46-95E5-653BC5DBD734}" type="presParOf" srcId="{7756B19A-BBD5-EF4B-AA35-EFCB10A9A375}" destId="{C0731D95-8F86-D047-A26E-3DD22F1187B2}" srcOrd="1" destOrd="0" presId="urn:microsoft.com/office/officeart/2005/8/layout/process3"/>
    <dgm:cxn modelId="{8C0699C8-5424-AC45-943E-373F7E99C2A2}" type="presParOf" srcId="{C0731D95-8F86-D047-A26E-3DD22F1187B2}" destId="{8BF36D15-386D-6D42-A636-F7A4218CC2C3}" srcOrd="0" destOrd="0" presId="urn:microsoft.com/office/officeart/2005/8/layout/process3"/>
    <dgm:cxn modelId="{4B871483-D41B-D94E-932A-8A66ADDD2AF8}" type="presParOf" srcId="{7756B19A-BBD5-EF4B-AA35-EFCB10A9A375}" destId="{2D5E733C-7B7D-E24C-BF36-9DB2A1617B65}" srcOrd="2" destOrd="0" presId="urn:microsoft.com/office/officeart/2005/8/layout/process3"/>
    <dgm:cxn modelId="{5E3F0A11-54D2-E644-B241-4676D8E6D174}" type="presParOf" srcId="{2D5E733C-7B7D-E24C-BF36-9DB2A1617B65}" destId="{E874C147-160A-5349-8B05-EEF178EE49D6}" srcOrd="0" destOrd="0" presId="urn:microsoft.com/office/officeart/2005/8/layout/process3"/>
    <dgm:cxn modelId="{03DD0635-73DD-B44C-BE2C-7F42DC224294}" type="presParOf" srcId="{2D5E733C-7B7D-E24C-BF36-9DB2A1617B65}" destId="{97064EEC-702B-234B-91A0-1D5DB2087E29}" srcOrd="1" destOrd="0" presId="urn:microsoft.com/office/officeart/2005/8/layout/process3"/>
    <dgm:cxn modelId="{B6813F7A-4800-E542-A00B-B9E7291F46D0}" type="presParOf" srcId="{2D5E733C-7B7D-E24C-BF36-9DB2A1617B65}" destId="{21985195-B0C5-0946-A07D-DBDCF1367F08}" srcOrd="2" destOrd="0" presId="urn:microsoft.com/office/officeart/2005/8/layout/process3"/>
    <dgm:cxn modelId="{1CEDB291-D7BB-9641-9932-6D7898F06162}" type="presParOf" srcId="{7756B19A-BBD5-EF4B-AA35-EFCB10A9A375}" destId="{F2EF4B96-DA73-5A4E-8613-8916C2CBCE06}" srcOrd="3" destOrd="0" presId="urn:microsoft.com/office/officeart/2005/8/layout/process3"/>
    <dgm:cxn modelId="{38EB3263-39BB-2044-BF3C-F6515FD67ABF}" type="presParOf" srcId="{F2EF4B96-DA73-5A4E-8613-8916C2CBCE06}" destId="{6F04ACAC-C948-3643-8B4A-2E9E0F917F99}" srcOrd="0" destOrd="0" presId="urn:microsoft.com/office/officeart/2005/8/layout/process3"/>
    <dgm:cxn modelId="{51A0F9C6-CDEA-2449-8389-80A1FC1ADA60}" type="presParOf" srcId="{7756B19A-BBD5-EF4B-AA35-EFCB10A9A375}" destId="{A7B27689-A44E-8F4D-8CF2-AD0FB9EB573F}" srcOrd="4" destOrd="0" presId="urn:microsoft.com/office/officeart/2005/8/layout/process3"/>
    <dgm:cxn modelId="{380CBE18-7C70-C649-A53A-E93E35CDDA4C}" type="presParOf" srcId="{A7B27689-A44E-8F4D-8CF2-AD0FB9EB573F}" destId="{7B1DF09F-D438-F545-953A-D781F6A79616}" srcOrd="0" destOrd="0" presId="urn:microsoft.com/office/officeart/2005/8/layout/process3"/>
    <dgm:cxn modelId="{34C54C48-2772-7546-BB93-3C6528F7E56F}" type="presParOf" srcId="{A7B27689-A44E-8F4D-8CF2-AD0FB9EB573F}" destId="{5D2F77FF-97FB-D247-BD44-AF35DE520FBB}" srcOrd="1" destOrd="0" presId="urn:microsoft.com/office/officeart/2005/8/layout/process3"/>
    <dgm:cxn modelId="{EA1EC891-38E2-904D-AB87-EFDC184C2FBD}" type="presParOf" srcId="{A7B27689-A44E-8F4D-8CF2-AD0FB9EB573F}" destId="{B9DF4074-67BE-A146-8191-1B09F5A4C718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574647-A19B-8C47-9494-EE95BDCD0AF0}">
      <dsp:nvSpPr>
        <dsp:cNvPr id="0" name=""/>
        <dsp:cNvSpPr/>
      </dsp:nvSpPr>
      <dsp:spPr>
        <a:xfrm>
          <a:off x="733" y="420450"/>
          <a:ext cx="2194901" cy="1468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808" tIns="241808" rIns="241808" bIns="129540" numCol="1" spcCol="1270" anchor="t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400" kern="1200" dirty="0" smtClean="0"/>
            <a:t>5.5</a:t>
          </a:r>
          <a:r>
            <a:rPr lang="zh-CN" altLang="en-US" sz="3400" kern="1200" dirty="0" smtClean="0"/>
            <a:t>版本</a:t>
          </a:r>
          <a:endParaRPr lang="zh-CN" altLang="en-US" sz="3400" kern="1200" dirty="0"/>
        </a:p>
      </dsp:txBody>
      <dsp:txXfrm>
        <a:off x="733" y="420450"/>
        <a:ext cx="2194901" cy="877960"/>
      </dsp:txXfrm>
    </dsp:sp>
    <dsp:sp modelId="{08A40DF6-D7D2-8644-A933-78C0C941C3EB}">
      <dsp:nvSpPr>
        <dsp:cNvPr id="0" name=""/>
        <dsp:cNvSpPr/>
      </dsp:nvSpPr>
      <dsp:spPr>
        <a:xfrm>
          <a:off x="167116" y="1524115"/>
          <a:ext cx="2761251" cy="21362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kern="1200" dirty="0" smtClean="0"/>
            <a:t>默认存储引擎更改为</a:t>
          </a:r>
          <a:r>
            <a:rPr lang="en-US" altLang="zh-CN" sz="2000" kern="1200" dirty="0" err="1" smtClean="0"/>
            <a:t>InnoDB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kern="1200" dirty="0" smtClean="0">
              <a:solidFill>
                <a:srgbClr val="FF0000"/>
              </a:solidFill>
            </a:rPr>
            <a:t>提高性能和扩展性</a:t>
          </a:r>
          <a:endParaRPr lang="zh-CN" altLang="en-US" sz="2000" kern="1200" dirty="0">
            <a:solidFill>
              <a:srgbClr val="FF0000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kern="1200" dirty="0" smtClean="0"/>
            <a:t>半同步复制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000" kern="1200" dirty="0" smtClean="0"/>
            <a:t>……</a:t>
          </a:r>
          <a:endParaRPr lang="zh-CN" altLang="en-US" sz="2000" kern="1200" dirty="0"/>
        </a:p>
      </dsp:txBody>
      <dsp:txXfrm>
        <a:off x="229683" y="1586682"/>
        <a:ext cx="2636117" cy="2011069"/>
      </dsp:txXfrm>
    </dsp:sp>
    <dsp:sp modelId="{C0731D95-8F86-D047-A26E-3DD22F1187B2}">
      <dsp:nvSpPr>
        <dsp:cNvPr id="0" name=""/>
        <dsp:cNvSpPr/>
      </dsp:nvSpPr>
      <dsp:spPr>
        <a:xfrm rot="9937">
          <a:off x="2634973" y="591985"/>
          <a:ext cx="931405" cy="5464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700" kern="1200"/>
        </a:p>
      </dsp:txBody>
      <dsp:txXfrm>
        <a:off x="2634973" y="701041"/>
        <a:ext cx="767465" cy="327880"/>
      </dsp:txXfrm>
    </dsp:sp>
    <dsp:sp modelId="{97064EEC-702B-234B-91A0-1D5DB2087E29}">
      <dsp:nvSpPr>
        <dsp:cNvPr id="0" name=""/>
        <dsp:cNvSpPr/>
      </dsp:nvSpPr>
      <dsp:spPr>
        <a:xfrm>
          <a:off x="3952996" y="431875"/>
          <a:ext cx="2194901" cy="1468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808" tIns="241808" rIns="241808" bIns="129540" numCol="1" spcCol="1270" anchor="t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400" kern="1200" dirty="0" smtClean="0"/>
            <a:t>5.6</a:t>
          </a:r>
          <a:r>
            <a:rPr lang="zh-CN" altLang="en-US" sz="3400" kern="1200" dirty="0" smtClean="0"/>
            <a:t>版本</a:t>
          </a:r>
          <a:endParaRPr lang="zh-CN" altLang="en-US" sz="3400" kern="1200" dirty="0"/>
        </a:p>
      </dsp:txBody>
      <dsp:txXfrm>
        <a:off x="3952996" y="431875"/>
        <a:ext cx="2194901" cy="877960"/>
      </dsp:txXfrm>
    </dsp:sp>
    <dsp:sp modelId="{21985195-B0C5-0946-A07D-DBDCF1367F08}">
      <dsp:nvSpPr>
        <dsp:cNvPr id="0" name=""/>
        <dsp:cNvSpPr/>
      </dsp:nvSpPr>
      <dsp:spPr>
        <a:xfrm>
          <a:off x="3809766" y="1558388"/>
          <a:ext cx="3380476" cy="209050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kern="1200" dirty="0" smtClean="0"/>
            <a:t>性能加强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kern="1200" dirty="0" smtClean="0"/>
            <a:t>支持延迟复制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kern="1200" dirty="0" smtClean="0">
              <a:solidFill>
                <a:srgbClr val="FF0000"/>
              </a:solidFill>
            </a:rPr>
            <a:t>支持以全局统一事务</a:t>
          </a:r>
          <a:r>
            <a:rPr lang="en-US" altLang="zh-CN" sz="2000" kern="1200" dirty="0" smtClean="0">
              <a:solidFill>
                <a:srgbClr val="FF0000"/>
              </a:solidFill>
            </a:rPr>
            <a:t>ID(GTID)</a:t>
          </a:r>
          <a:r>
            <a:rPr lang="zh-CN" altLang="en-US" sz="2000" kern="1200" dirty="0" smtClean="0">
              <a:solidFill>
                <a:srgbClr val="FF0000"/>
              </a:solidFill>
            </a:rPr>
            <a:t>为基础的复制</a:t>
          </a:r>
          <a:endParaRPr lang="zh-CN" altLang="en-US" sz="2000" kern="1200" dirty="0">
            <a:solidFill>
              <a:srgbClr val="FF0000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000" kern="1200" dirty="0" smtClean="0"/>
            <a:t>……</a:t>
          </a:r>
          <a:endParaRPr lang="zh-CN" altLang="en-US" sz="2000" kern="1200" dirty="0"/>
        </a:p>
      </dsp:txBody>
      <dsp:txXfrm>
        <a:off x="3870995" y="1619617"/>
        <a:ext cx="3258018" cy="1968048"/>
      </dsp:txXfrm>
    </dsp:sp>
    <dsp:sp modelId="{F2EF4B96-DA73-5A4E-8613-8916C2CBCE06}">
      <dsp:nvSpPr>
        <dsp:cNvPr id="0" name=""/>
        <dsp:cNvSpPr/>
      </dsp:nvSpPr>
      <dsp:spPr>
        <a:xfrm>
          <a:off x="6628833" y="597621"/>
          <a:ext cx="1019584" cy="5464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700" kern="1200"/>
        </a:p>
      </dsp:txBody>
      <dsp:txXfrm>
        <a:off x="6628833" y="706914"/>
        <a:ext cx="855644" cy="327880"/>
      </dsp:txXfrm>
    </dsp:sp>
    <dsp:sp modelId="{5D2F77FF-97FB-D247-BD44-AF35DE520FBB}">
      <dsp:nvSpPr>
        <dsp:cNvPr id="0" name=""/>
        <dsp:cNvSpPr/>
      </dsp:nvSpPr>
      <dsp:spPr>
        <a:xfrm>
          <a:off x="8071641" y="431875"/>
          <a:ext cx="2194901" cy="1468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808" tIns="241808" rIns="241808" bIns="129540" numCol="1" spcCol="1270" anchor="t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400" kern="1200" dirty="0" smtClean="0"/>
            <a:t>5.7</a:t>
          </a:r>
          <a:r>
            <a:rPr lang="zh-CN" altLang="en-US" sz="3400" kern="1200" dirty="0" smtClean="0"/>
            <a:t>版本</a:t>
          </a:r>
          <a:endParaRPr lang="zh-CN" altLang="en-US" sz="3400" kern="1200" dirty="0"/>
        </a:p>
      </dsp:txBody>
      <dsp:txXfrm>
        <a:off x="8071641" y="431875"/>
        <a:ext cx="2194901" cy="877960"/>
      </dsp:txXfrm>
    </dsp:sp>
    <dsp:sp modelId="{B9DF4074-67BE-A146-8191-1B09F5A4C718}">
      <dsp:nvSpPr>
        <dsp:cNvPr id="0" name=""/>
        <dsp:cNvSpPr/>
      </dsp:nvSpPr>
      <dsp:spPr>
        <a:xfrm>
          <a:off x="8219005" y="1558388"/>
          <a:ext cx="2799289" cy="209050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kern="1200" dirty="0" smtClean="0"/>
            <a:t>多源复制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kern="1200" dirty="0" smtClean="0">
              <a:solidFill>
                <a:srgbClr val="FF0000"/>
              </a:solidFill>
            </a:rPr>
            <a:t>真正的并行复制</a:t>
          </a:r>
          <a:endParaRPr lang="zh-CN" altLang="en-US" sz="2000" kern="1200" dirty="0">
            <a:solidFill>
              <a:srgbClr val="FF0000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kern="1200" dirty="0" smtClean="0"/>
            <a:t>支持原生</a:t>
          </a:r>
          <a:r>
            <a:rPr lang="en-US" altLang="zh-CN" sz="2000" kern="1200" dirty="0" err="1" smtClean="0"/>
            <a:t>json</a:t>
          </a:r>
          <a:r>
            <a:rPr lang="zh-CN" altLang="en-US" sz="2000" kern="1200" dirty="0" smtClean="0"/>
            <a:t>格式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000" kern="1200" dirty="0" smtClean="0"/>
            <a:t>……</a:t>
          </a:r>
          <a:endParaRPr lang="zh-CN" altLang="en-US" sz="2000" kern="1200" dirty="0"/>
        </a:p>
      </dsp:txBody>
      <dsp:txXfrm>
        <a:off x="8280234" y="1619617"/>
        <a:ext cx="2676831" cy="19680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" name="Shape 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129330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主键、用户、时间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3138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事前。事后方法。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4879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事前。事后方法。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122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字写。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2612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89000" y="1149350"/>
            <a:ext cx="10414000" cy="23241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b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89000" y="3536950"/>
            <a:ext cx="10414000" cy="7937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5976340" y="6540500"/>
            <a:ext cx="232970" cy="228600"/>
          </a:xfrm>
          <a:prstGeom prst="rect">
            <a:avLst/>
          </a:prstGeom>
          <a:ln w="3175">
            <a:miter lim="400000"/>
          </a:ln>
        </p:spPr>
        <p:txBody>
          <a:bodyPr wrap="none" lIns="25400" tIns="25400" rIns="25400" bIns="25400">
            <a:spAutoFit/>
          </a:bodyPr>
          <a:lstStyle>
            <a:lvl1pPr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hyperlink" Target="https://blog.jcole.us/2013/01/10/btree-index-structures-in-innodb/" TargetMode="External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3016879" y="751884"/>
            <a:ext cx="5929633" cy="9953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7859" tIns="17859" rIns="17859" bIns="17859" anchor="ctr">
            <a:spAutoFit/>
          </a:bodyPr>
          <a:lstStyle>
            <a:lvl1pPr defTabSz="292100">
              <a:lnSpc>
                <a:spcPct val="150000"/>
              </a:lnSpc>
              <a:defRPr sz="42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sz="4400" dirty="0" smtClean="0"/>
              <a:t>MySQL</a:t>
            </a:r>
            <a:r>
              <a:rPr lang="zh-CN" altLang="en-US" sz="4400" dirty="0"/>
              <a:t>基础原理和实践</a:t>
            </a:r>
            <a:endParaRPr dirty="0"/>
          </a:p>
        </p:txBody>
      </p:sp>
      <p:sp>
        <p:nvSpPr>
          <p:cNvPr id="30" name="Shape 30"/>
          <p:cNvSpPr/>
          <p:nvPr/>
        </p:nvSpPr>
        <p:spPr>
          <a:xfrm>
            <a:off x="3516026" y="1842443"/>
            <a:ext cx="4931362" cy="3438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7859" tIns="17859" rIns="17859" bIns="17859" anchor="ctr">
            <a:spAutoFit/>
          </a:bodyPr>
          <a:lstStyle>
            <a:lvl1pPr defTabSz="292100">
              <a:buClr>
                <a:srgbClr val="16365C"/>
              </a:buClr>
              <a:defRPr sz="1800">
                <a:solidFill>
                  <a:srgbClr val="707070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zh-CN" altLang="en-US" sz="2000" dirty="0" smtClean="0"/>
              <a:t>施瑞涛</a:t>
            </a:r>
            <a:r>
              <a:rPr sz="2000" dirty="0" smtClean="0"/>
              <a:t>@</a:t>
            </a:r>
            <a:r>
              <a:rPr lang="zh-CN" altLang="en-US" sz="2000" dirty="0" smtClean="0"/>
              <a:t>金融服务集团支付平台部</a:t>
            </a:r>
            <a:r>
              <a:rPr sz="2000" dirty="0" smtClean="0"/>
              <a:t> 201</a:t>
            </a:r>
            <a:r>
              <a:rPr lang="en-US" altLang="zh-CN" sz="2000" dirty="0" smtClean="0"/>
              <a:t>7</a:t>
            </a:r>
            <a:r>
              <a:rPr lang="zh-CN" altLang="en-US" sz="2000" dirty="0" smtClean="0"/>
              <a:t>.</a:t>
            </a:r>
            <a:r>
              <a:rPr lang="en-US" altLang="zh-CN" sz="2000" dirty="0" smtClean="0"/>
              <a:t>11</a:t>
            </a:r>
            <a:endParaRPr sz="2000" dirty="0"/>
          </a:p>
        </p:txBody>
      </p:sp>
      <p:grpSp>
        <p:nvGrpSpPr>
          <p:cNvPr id="37" name="Group 37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31" name="Shape 31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34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35" name="Shape 35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36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6695" y="2718422"/>
            <a:ext cx="3810000" cy="3810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库表设计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分库分表设计</a:t>
            </a:r>
            <a:endParaRPr lang="zh-CN" altLang="en-US"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2" name="Shape 50"/>
          <p:cNvSpPr txBox="1">
            <a:spLocks/>
          </p:cNvSpPr>
          <p:nvPr/>
        </p:nvSpPr>
        <p:spPr>
          <a:xfrm>
            <a:off x="1101037" y="1516080"/>
            <a:ext cx="4765374" cy="1904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defTabSz="914377">
              <a:lnSpc>
                <a:spcPct val="150000"/>
              </a:lnSpc>
              <a:spcBef>
                <a:spcPts val="500"/>
              </a:spcBef>
              <a:defRPr sz="1400">
                <a:latin typeface="微软雅黑"/>
                <a:ea typeface="微软雅黑"/>
                <a:cs typeface="微软雅黑"/>
                <a:sym typeface="微软雅黑"/>
              </a:defRPr>
            </a:lvl1pPr>
            <a:lvl2pPr marL="385222" indent="-207427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2pPr>
            <a:lvl3pPr marL="755631" indent="-222243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3pPr>
            <a:lvl4pPr marL="154936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4pPr>
            <a:lvl5pPr marL="200655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5pPr>
            <a:lvl6pPr marL="2463737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6pPr>
            <a:lvl7pPr marL="2920926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7pPr>
            <a:lvl8pPr marL="3378115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8pPr>
            <a:lvl9pPr marL="3835303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400" b="1" dirty="0" smtClean="0"/>
              <a:t>为什么分库</a:t>
            </a:r>
            <a:endParaRPr lang="en-US" altLang="zh-CN" sz="2400" b="1" dirty="0" smtClean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/>
              <a:t>单库数据</a:t>
            </a:r>
            <a:r>
              <a:rPr lang="zh-CN" altLang="en-US" sz="2000" b="1" dirty="0" smtClean="0"/>
              <a:t>量大了需要分库</a:t>
            </a:r>
            <a:endParaRPr lang="en-US" altLang="zh-CN" sz="2000" b="1" dirty="0" smtClean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 smtClean="0"/>
              <a:t>不同业务模块的表需要分库</a:t>
            </a:r>
            <a:endParaRPr lang="en-US" altLang="zh-CN" sz="2000" b="1" dirty="0" smtClean="0"/>
          </a:p>
        </p:txBody>
      </p:sp>
      <p:sp>
        <p:nvSpPr>
          <p:cNvPr id="5" name="椭圆形标注 4"/>
          <p:cNvSpPr/>
          <p:nvPr/>
        </p:nvSpPr>
        <p:spPr>
          <a:xfrm>
            <a:off x="6313218" y="3333222"/>
            <a:ext cx="1885951" cy="937716"/>
          </a:xfrm>
          <a:prstGeom prst="wedgeEllipseCallout">
            <a:avLst>
              <a:gd name="adj1" fmla="val -103305"/>
              <a:gd name="adj2" fmla="val 96076"/>
            </a:avLst>
          </a:prstGeom>
          <a:solidFill>
            <a:schemeClr val="accent3">
              <a:lumMod val="40000"/>
              <a:lumOff val="60000"/>
            </a:schemeClr>
          </a:solidFill>
          <a:ln w="3175" cap="flat">
            <a:noFill/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r>
              <a:rPr lang="zh-CN" altLang="en-US" sz="2000" dirty="0" smtClean="0">
                <a:solidFill>
                  <a:schemeClr val="tx1"/>
                </a:solidFill>
              </a:rPr>
              <a:t>单表多少数据是合理的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Helvetica Light"/>
            </a:endParaRPr>
          </a:p>
        </p:txBody>
      </p:sp>
      <p:sp>
        <p:nvSpPr>
          <p:cNvPr id="13" name="Shape 50"/>
          <p:cNvSpPr txBox="1">
            <a:spLocks/>
          </p:cNvSpPr>
          <p:nvPr/>
        </p:nvSpPr>
        <p:spPr>
          <a:xfrm>
            <a:off x="848054" y="3802080"/>
            <a:ext cx="4804602" cy="2002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defTabSz="914377">
              <a:lnSpc>
                <a:spcPct val="150000"/>
              </a:lnSpc>
              <a:spcBef>
                <a:spcPts val="500"/>
              </a:spcBef>
              <a:defRPr sz="1400">
                <a:latin typeface="微软雅黑"/>
                <a:ea typeface="微软雅黑"/>
                <a:cs typeface="微软雅黑"/>
                <a:sym typeface="微软雅黑"/>
              </a:defRPr>
            </a:lvl1pPr>
            <a:lvl2pPr marL="385222" indent="-207427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2pPr>
            <a:lvl3pPr marL="755631" indent="-222243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3pPr>
            <a:lvl4pPr marL="154936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4pPr>
            <a:lvl5pPr marL="200655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5pPr>
            <a:lvl6pPr marL="2463737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6pPr>
            <a:lvl7pPr marL="2920926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7pPr>
            <a:lvl8pPr marL="3378115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8pPr>
            <a:lvl9pPr marL="3835303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400" b="1" dirty="0" smtClean="0"/>
              <a:t>为什么分表</a:t>
            </a:r>
            <a:endParaRPr lang="en-US" altLang="zh-CN" sz="2400" b="1" dirty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/>
              <a:t>单表数据量过大进行水平分表</a:t>
            </a:r>
            <a:endParaRPr lang="en-US" altLang="zh-CN" sz="2000" b="1" dirty="0" smtClean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 smtClean="0"/>
              <a:t>不同业务逻辑需要进行垂直分表</a:t>
            </a:r>
            <a:endParaRPr lang="en-US" altLang="zh-CN" sz="2000" b="1" dirty="0" smtClean="0"/>
          </a:p>
        </p:txBody>
      </p:sp>
    </p:spTree>
    <p:extLst>
      <p:ext uri="{BB962C8B-B14F-4D97-AF65-F5344CB8AC3E}">
        <p14:creationId xmlns:p14="http://schemas.microsoft.com/office/powerpoint/2010/main" val="410419960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5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库表设计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分库分表设计</a:t>
            </a:r>
            <a:endParaRPr lang="zh-CN" altLang="en-US"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2" name="Shape 50"/>
          <p:cNvSpPr txBox="1">
            <a:spLocks/>
          </p:cNvSpPr>
          <p:nvPr/>
        </p:nvSpPr>
        <p:spPr>
          <a:xfrm>
            <a:off x="1057354" y="2092997"/>
            <a:ext cx="6033217" cy="2463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defTabSz="914377">
              <a:lnSpc>
                <a:spcPct val="150000"/>
              </a:lnSpc>
              <a:spcBef>
                <a:spcPts val="500"/>
              </a:spcBef>
              <a:defRPr sz="1400">
                <a:latin typeface="微软雅黑"/>
                <a:ea typeface="微软雅黑"/>
                <a:cs typeface="微软雅黑"/>
                <a:sym typeface="微软雅黑"/>
              </a:defRPr>
            </a:lvl1pPr>
            <a:lvl2pPr marL="385222" indent="-207427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2pPr>
            <a:lvl3pPr marL="755631" indent="-222243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3pPr>
            <a:lvl4pPr marL="154936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4pPr>
            <a:lvl5pPr marL="200655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5pPr>
            <a:lvl6pPr marL="2463737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6pPr>
            <a:lvl7pPr marL="2920926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7pPr>
            <a:lvl8pPr marL="3378115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8pPr>
            <a:lvl9pPr marL="3835303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400" b="1" dirty="0" smtClean="0"/>
              <a:t>数据量多少影响的是</a:t>
            </a:r>
            <a:r>
              <a:rPr lang="en-US" altLang="zh-CN" sz="2400" b="1" dirty="0" smtClean="0"/>
              <a:t>B+</a:t>
            </a:r>
            <a:r>
              <a:rPr lang="zh-CN" altLang="en-US" sz="2400" b="1" dirty="0" smtClean="0"/>
              <a:t>树的高度</a:t>
            </a:r>
            <a:endParaRPr lang="en-US" altLang="zh-CN" sz="2400" b="1" dirty="0" smtClean="0"/>
          </a:p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en-US" altLang="zh-CN" sz="2400" b="1" dirty="0" smtClean="0"/>
              <a:t>B</a:t>
            </a:r>
            <a:r>
              <a:rPr lang="zh-CN" altLang="en-US" sz="2400" b="1" dirty="0" smtClean="0"/>
              <a:t>高度越高，磁盘</a:t>
            </a:r>
            <a:r>
              <a:rPr lang="en-US" altLang="zh-CN" sz="2400" b="1" dirty="0" smtClean="0"/>
              <a:t>IO</a:t>
            </a:r>
            <a:r>
              <a:rPr lang="zh-CN" altLang="en-US" sz="2400" b="1" dirty="0" smtClean="0"/>
              <a:t>越多，性能就会下降</a:t>
            </a:r>
            <a:endParaRPr lang="en-US" altLang="zh-CN" sz="2400" b="1" dirty="0" smtClean="0"/>
          </a:p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400" b="1" dirty="0" smtClean="0"/>
              <a:t>一般认为</a:t>
            </a:r>
            <a:r>
              <a:rPr lang="en-US" altLang="zh-CN" sz="2400" b="1" dirty="0" smtClean="0"/>
              <a:t>B+</a:t>
            </a:r>
            <a:r>
              <a:rPr lang="zh-CN" altLang="en-US" sz="2400" b="1" dirty="0" smtClean="0"/>
              <a:t>树高度在</a:t>
            </a:r>
            <a:r>
              <a:rPr lang="en-US" altLang="zh-CN" sz="2400" b="1" dirty="0" smtClean="0"/>
              <a:t>2~4</a:t>
            </a:r>
          </a:p>
        </p:txBody>
      </p:sp>
      <p:sp>
        <p:nvSpPr>
          <p:cNvPr id="19" name="Shape 50"/>
          <p:cNvSpPr txBox="1">
            <a:spLocks/>
          </p:cNvSpPr>
          <p:nvPr/>
        </p:nvSpPr>
        <p:spPr>
          <a:xfrm>
            <a:off x="1060062" y="1240113"/>
            <a:ext cx="6030509" cy="722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defTabSz="914377">
              <a:lnSpc>
                <a:spcPct val="150000"/>
              </a:lnSpc>
              <a:spcBef>
                <a:spcPts val="500"/>
              </a:spcBef>
              <a:defRPr sz="1400">
                <a:latin typeface="微软雅黑"/>
                <a:ea typeface="微软雅黑"/>
                <a:cs typeface="微软雅黑"/>
                <a:sym typeface="微软雅黑"/>
              </a:defRPr>
            </a:lvl1pPr>
            <a:lvl2pPr marL="385222" indent="-207427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2pPr>
            <a:lvl3pPr marL="755631" indent="-222243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3pPr>
            <a:lvl4pPr marL="154936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4pPr>
            <a:lvl5pPr marL="200655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5pPr>
            <a:lvl6pPr marL="2463737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6pPr>
            <a:lvl7pPr marL="2920926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7pPr>
            <a:lvl8pPr marL="3378115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8pPr>
            <a:lvl9pPr marL="3835303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algn="l">
              <a:spcBef>
                <a:spcPts val="800"/>
              </a:spcBef>
              <a:defRPr sz="2400" b="1"/>
            </a:pPr>
            <a:r>
              <a:rPr lang="zh-CN" altLang="en-US" sz="2400" b="1" dirty="0" smtClean="0">
                <a:solidFill>
                  <a:srgbClr val="FF0000"/>
                </a:solidFill>
              </a:rPr>
              <a:t>单表多少数据是合理的呢？</a:t>
            </a:r>
            <a:endParaRPr lang="en-US" altLang="zh-CN" sz="2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375442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库表设计</a:t>
            </a:r>
            <a:r>
              <a:rPr lang="en-US" altLang="zh-CN" sz="2000" dirty="0" smtClean="0"/>
              <a:t>------B+</a:t>
            </a:r>
            <a:r>
              <a:rPr lang="zh-CN" altLang="en-US" sz="2000" dirty="0" smtClean="0"/>
              <a:t>树高度计算</a:t>
            </a:r>
            <a:endParaRPr lang="zh-CN" altLang="en-US"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9924" y="1745766"/>
            <a:ext cx="3172467" cy="1451235"/>
          </a:xfrm>
          <a:prstGeom prst="rect">
            <a:avLst/>
          </a:prstGeom>
        </p:spPr>
      </p:pic>
      <p:sp>
        <p:nvSpPr>
          <p:cNvPr id="8" name="文本框 7">
            <a:hlinkClick r:id="rId5"/>
          </p:cNvPr>
          <p:cNvSpPr txBox="1"/>
          <p:nvPr/>
        </p:nvSpPr>
        <p:spPr>
          <a:xfrm>
            <a:off x="889588" y="6240580"/>
            <a:ext cx="4804564" cy="42062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400" tIns="25400" rIns="25400" bIns="25400" numCol="1" spcCol="38100" rtlCol="0" anchor="ctr">
            <a:spAutoFit/>
          </a:bodyPr>
          <a:lstStyle/>
          <a:p>
            <a:r>
              <a:rPr lang="en-US" altLang="zh-CN" dirty="0">
                <a:hlinkClick r:id="rId5"/>
              </a:rPr>
              <a:t>B+Tree index structures in </a:t>
            </a:r>
            <a:r>
              <a:rPr lang="en-US" altLang="zh-CN" dirty="0" err="1" smtClean="0">
                <a:hlinkClick r:id="rId5"/>
              </a:rPr>
              <a:t>InnoDB</a:t>
            </a:r>
            <a:endParaRPr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7715" y="3653971"/>
            <a:ext cx="5216482" cy="135713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0027" y="1402622"/>
            <a:ext cx="6387687" cy="433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333031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库表设计</a:t>
            </a:r>
            <a:r>
              <a:rPr lang="zh-CN" altLang="zh-CN" sz="2000" dirty="0" smtClean="0"/>
              <a:t>-</a:t>
            </a:r>
            <a:r>
              <a:rPr lang="en-US" altLang="zh-CN" sz="2000" dirty="0" smtClean="0"/>
              <a:t>-----</a:t>
            </a:r>
            <a:r>
              <a:rPr lang="zh-CN" altLang="en-US" sz="2000" dirty="0" smtClean="0"/>
              <a:t>分表方法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2" name="Shape 50"/>
          <p:cNvSpPr txBox="1">
            <a:spLocks/>
          </p:cNvSpPr>
          <p:nvPr/>
        </p:nvSpPr>
        <p:spPr>
          <a:xfrm>
            <a:off x="1175694" y="1345470"/>
            <a:ext cx="9473755" cy="1229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defTabSz="914377">
              <a:lnSpc>
                <a:spcPct val="150000"/>
              </a:lnSpc>
              <a:spcBef>
                <a:spcPts val="500"/>
              </a:spcBef>
              <a:defRPr sz="1400">
                <a:latin typeface="微软雅黑"/>
                <a:ea typeface="微软雅黑"/>
                <a:cs typeface="微软雅黑"/>
                <a:sym typeface="微软雅黑"/>
              </a:defRPr>
            </a:lvl1pPr>
            <a:lvl2pPr marL="385222" indent="-207427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2pPr>
            <a:lvl3pPr marL="755631" indent="-222243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3pPr>
            <a:lvl4pPr marL="154936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4pPr>
            <a:lvl5pPr marL="200655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5pPr>
            <a:lvl6pPr marL="2463737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6pPr>
            <a:lvl7pPr marL="2920926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7pPr>
            <a:lvl8pPr marL="3378115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8pPr>
            <a:lvl9pPr marL="3835303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400" b="1" dirty="0" smtClean="0"/>
              <a:t>取余方式</a:t>
            </a:r>
            <a:endParaRPr lang="en-US" altLang="zh-CN" sz="2400" b="1" dirty="0" smtClean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 smtClean="0"/>
              <a:t>主键或</a:t>
            </a:r>
            <a:r>
              <a:rPr lang="en-US" altLang="zh-CN" sz="2000" b="1" dirty="0" err="1" smtClean="0"/>
              <a:t>userid</a:t>
            </a:r>
            <a:r>
              <a:rPr lang="zh-CN" altLang="en-US" sz="2000" b="1" dirty="0" smtClean="0"/>
              <a:t>等字段取余</a:t>
            </a:r>
            <a:endParaRPr lang="en-US" altLang="zh-CN" sz="2000" b="1" dirty="0" smtClean="0"/>
          </a:p>
        </p:txBody>
      </p:sp>
      <p:sp>
        <p:nvSpPr>
          <p:cNvPr id="14" name="Shape 50"/>
          <p:cNvSpPr txBox="1">
            <a:spLocks/>
          </p:cNvSpPr>
          <p:nvPr/>
        </p:nvSpPr>
        <p:spPr>
          <a:xfrm>
            <a:off x="1175694" y="2645682"/>
            <a:ext cx="9260826" cy="121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defTabSz="914377">
              <a:lnSpc>
                <a:spcPct val="150000"/>
              </a:lnSpc>
              <a:spcBef>
                <a:spcPts val="500"/>
              </a:spcBef>
              <a:defRPr sz="1400">
                <a:latin typeface="微软雅黑"/>
                <a:ea typeface="微软雅黑"/>
                <a:cs typeface="微软雅黑"/>
                <a:sym typeface="微软雅黑"/>
              </a:defRPr>
            </a:lvl1pPr>
            <a:lvl2pPr marL="385222" indent="-207427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2pPr>
            <a:lvl3pPr marL="755631" indent="-222243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3pPr>
            <a:lvl4pPr marL="154936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4pPr>
            <a:lvl5pPr marL="200655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5pPr>
            <a:lvl6pPr marL="2463737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6pPr>
            <a:lvl7pPr marL="2920926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7pPr>
            <a:lvl8pPr marL="3378115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8pPr>
            <a:lvl9pPr marL="3835303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400" b="1" dirty="0" smtClean="0"/>
              <a:t>主键</a:t>
            </a:r>
            <a:r>
              <a:rPr lang="zh-CN" altLang="zh-CN" sz="2400" b="1" dirty="0"/>
              <a:t>+</a:t>
            </a:r>
            <a:r>
              <a:rPr lang="en-US" altLang="zh-CN" sz="2400" b="1" dirty="0" err="1"/>
              <a:t>userid</a:t>
            </a:r>
            <a:r>
              <a:rPr lang="zh-CN" altLang="en-US" sz="2400" b="1" dirty="0"/>
              <a:t>后几位取余</a:t>
            </a:r>
            <a:endParaRPr lang="en-US" altLang="zh-CN" sz="2400" b="1" dirty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/>
              <a:t>既保证同一用户数据在一张表，又保证主键查询可以准确</a:t>
            </a:r>
            <a:r>
              <a:rPr lang="zh-CN" altLang="en-US" sz="2000" b="1" dirty="0" smtClean="0"/>
              <a:t>的定位数据表</a:t>
            </a:r>
            <a:endParaRPr lang="en-US" altLang="zh-CN" sz="2000" b="1" dirty="0" smtClean="0"/>
          </a:p>
        </p:txBody>
      </p:sp>
      <p:sp>
        <p:nvSpPr>
          <p:cNvPr id="15" name="Shape 50"/>
          <p:cNvSpPr txBox="1">
            <a:spLocks/>
          </p:cNvSpPr>
          <p:nvPr/>
        </p:nvSpPr>
        <p:spPr>
          <a:xfrm>
            <a:off x="1175694" y="3972696"/>
            <a:ext cx="9260826" cy="1184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lnSpcReduction="10000"/>
          </a:bodyPr>
          <a:lstStyle>
            <a:lvl1pPr defTabSz="914377">
              <a:lnSpc>
                <a:spcPct val="150000"/>
              </a:lnSpc>
              <a:spcBef>
                <a:spcPts val="500"/>
              </a:spcBef>
              <a:defRPr sz="1400">
                <a:latin typeface="微软雅黑"/>
                <a:ea typeface="微软雅黑"/>
                <a:cs typeface="微软雅黑"/>
                <a:sym typeface="微软雅黑"/>
              </a:defRPr>
            </a:lvl1pPr>
            <a:lvl2pPr marL="385222" indent="-207427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2pPr>
            <a:lvl3pPr marL="755631" indent="-222243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3pPr>
            <a:lvl4pPr marL="154936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4pPr>
            <a:lvl5pPr marL="200655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5pPr>
            <a:lvl6pPr marL="2463737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6pPr>
            <a:lvl7pPr marL="2920926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7pPr>
            <a:lvl8pPr marL="3378115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8pPr>
            <a:lvl9pPr marL="3835303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400" b="1" dirty="0" smtClean="0"/>
              <a:t>按照数据量分表</a:t>
            </a:r>
            <a:endParaRPr lang="en-US" altLang="zh-CN" sz="2400" b="1" dirty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 smtClean="0"/>
              <a:t>写入一直都是最新的表</a:t>
            </a:r>
            <a:r>
              <a:rPr lang="zh-CN" altLang="zh-CN" sz="2000" b="1" dirty="0"/>
              <a:t>，</a:t>
            </a:r>
            <a:r>
              <a:rPr lang="zh-CN" altLang="en-US" sz="2000" b="1" dirty="0" smtClean="0"/>
              <a:t>适合老数据可归档的情况</a:t>
            </a:r>
            <a:endParaRPr lang="en-US" altLang="zh-CN" sz="2000" b="1" dirty="0"/>
          </a:p>
        </p:txBody>
      </p:sp>
      <p:sp>
        <p:nvSpPr>
          <p:cNvPr id="16" name="Shape 50"/>
          <p:cNvSpPr txBox="1">
            <a:spLocks/>
          </p:cNvSpPr>
          <p:nvPr/>
        </p:nvSpPr>
        <p:spPr>
          <a:xfrm>
            <a:off x="1175694" y="5273157"/>
            <a:ext cx="9260826" cy="1313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defTabSz="914377">
              <a:lnSpc>
                <a:spcPct val="150000"/>
              </a:lnSpc>
              <a:spcBef>
                <a:spcPts val="500"/>
              </a:spcBef>
              <a:defRPr sz="1400">
                <a:latin typeface="微软雅黑"/>
                <a:ea typeface="微软雅黑"/>
                <a:cs typeface="微软雅黑"/>
                <a:sym typeface="微软雅黑"/>
              </a:defRPr>
            </a:lvl1pPr>
            <a:lvl2pPr marL="385222" indent="-207427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2pPr>
            <a:lvl3pPr marL="755631" indent="-222243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3pPr>
            <a:lvl4pPr marL="154936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4pPr>
            <a:lvl5pPr marL="200655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5pPr>
            <a:lvl6pPr marL="2463737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6pPr>
            <a:lvl7pPr marL="2920926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7pPr>
            <a:lvl8pPr marL="3378115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8pPr>
            <a:lvl9pPr marL="3835303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400" b="1" dirty="0" smtClean="0"/>
              <a:t>按照日期分表</a:t>
            </a:r>
            <a:endParaRPr lang="en-US" altLang="zh-CN" sz="2400" b="1" dirty="0" smtClean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 smtClean="0"/>
              <a:t>账单等数据</a:t>
            </a:r>
            <a:endParaRPr lang="en-US" altLang="zh-CN" sz="2000" b="1" dirty="0" smtClean="0"/>
          </a:p>
        </p:txBody>
      </p:sp>
      <p:sp>
        <p:nvSpPr>
          <p:cNvPr id="2" name="圆角矩形 1"/>
          <p:cNvSpPr/>
          <p:nvPr/>
        </p:nvSpPr>
        <p:spPr>
          <a:xfrm>
            <a:off x="7597599" y="1894127"/>
            <a:ext cx="2778477" cy="1078309"/>
          </a:xfrm>
          <a:prstGeom prst="roundRect">
            <a:avLst/>
          </a:prstGeom>
          <a:noFill/>
          <a:ln w="3175" cap="flat">
            <a:solidFill>
              <a:srgbClr val="FF0000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1000" b="0" i="0" u="none" strike="noStrike" cap="none" spc="0" normalizeH="0" baseline="0" dirty="0" smtClean="0">
              <a:ln>
                <a:noFill/>
              </a:ln>
              <a:solidFill>
                <a:srgbClr val="FF0000"/>
              </a:solidFill>
              <a:effectLst/>
              <a:uFillTx/>
              <a:latin typeface="Microsoft YaHei" charset="-122"/>
              <a:ea typeface="Microsoft YaHei" charset="-122"/>
              <a:cs typeface="Microsoft YaHei" charset="-122"/>
              <a:sym typeface="Helvetica Light"/>
            </a:endParaRPr>
          </a:p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Helvetica Light"/>
              </a:rPr>
              <a:t>主键添加时间因素，方便数据归档之后查询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rgbClr val="FF0000"/>
              </a:solidFill>
              <a:effectLst/>
              <a:uFillTx/>
              <a:latin typeface="Microsoft YaHei" charset="-122"/>
              <a:ea typeface="Microsoft YaHei" charset="-122"/>
              <a:cs typeface="Microsoft YaHei" charset="-122"/>
              <a:sym typeface="Helvetica Light"/>
            </a:endParaRPr>
          </a:p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0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Microsoft YaHei" charset="-122"/>
              <a:ea typeface="Microsoft YaHei" charset="-122"/>
              <a:cs typeface="Microsoft YaHei" charset="-122"/>
              <a:sym typeface="Helvetica Light"/>
            </a:endParaRPr>
          </a:p>
        </p:txBody>
      </p:sp>
      <p:cxnSp>
        <p:nvCxnSpPr>
          <p:cNvPr id="4" name="直线箭头连接符 3"/>
          <p:cNvCxnSpPr>
            <a:endCxn id="2" idx="1"/>
          </p:cNvCxnSpPr>
          <p:nvPr/>
        </p:nvCxnSpPr>
        <p:spPr>
          <a:xfrm>
            <a:off x="2857500" y="1743075"/>
            <a:ext cx="4740099" cy="690207"/>
          </a:xfrm>
          <a:prstGeom prst="straightConnector1">
            <a:avLst/>
          </a:prstGeom>
          <a:noFill/>
          <a:ln w="127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直线箭头连接符 19"/>
          <p:cNvCxnSpPr>
            <a:endCxn id="2" idx="1"/>
          </p:cNvCxnSpPr>
          <p:nvPr/>
        </p:nvCxnSpPr>
        <p:spPr>
          <a:xfrm flipV="1">
            <a:off x="4943475" y="2433282"/>
            <a:ext cx="2654124" cy="539154"/>
          </a:xfrm>
          <a:prstGeom prst="straightConnector1">
            <a:avLst/>
          </a:prstGeom>
          <a:noFill/>
          <a:ln w="127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537831027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6" grpId="0" animBg="1"/>
      <p:bldP spid="2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提高可用性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3" name="Shape 50"/>
          <p:cNvSpPr/>
          <p:nvPr/>
        </p:nvSpPr>
        <p:spPr>
          <a:xfrm>
            <a:off x="1170718" y="1741916"/>
            <a:ext cx="7354667" cy="169806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/>
              <a:t>单库可用性</a:t>
            </a:r>
            <a:endParaRPr lang="en-US" altLang="zh-CN" dirty="0" smtClean="0"/>
          </a:p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/>
              <a:t>单集群可用性</a:t>
            </a:r>
            <a:endParaRPr lang="en-US" altLang="zh-CN" dirty="0"/>
          </a:p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/>
              <a:t>大规模集群可用性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537831027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提高可用性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单库可用性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2" name="Shape 50"/>
          <p:cNvSpPr/>
          <p:nvPr/>
        </p:nvSpPr>
        <p:spPr>
          <a:xfrm>
            <a:off x="1057354" y="1402622"/>
            <a:ext cx="3858481" cy="28470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保护核心资源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842422" lvl="1" indent="-457200" algn="l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defRPr sz="2400" b="1"/>
            </a:pP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连接数</a:t>
            </a:r>
            <a:endParaRPr lang="en-US" altLang="zh-CN" sz="2000" b="1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42422" lvl="1" indent="-457200" algn="l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defRPr sz="2400" b="1"/>
            </a:pP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磁盘</a:t>
            </a:r>
            <a:r>
              <a:rPr lang="en-US" altLang="zh-CN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IO</a:t>
            </a:r>
          </a:p>
          <a:p>
            <a:pPr marL="842422" lvl="1" indent="-457200" algn="l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defRPr sz="2400" b="1"/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CPU</a:t>
            </a:r>
          </a:p>
          <a:p>
            <a:pPr marL="842422" lvl="1" indent="-457200" algn="l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defRPr sz="2400" b="1"/>
            </a:pP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……</a:t>
            </a:r>
          </a:p>
        </p:txBody>
      </p:sp>
      <p:sp>
        <p:nvSpPr>
          <p:cNvPr id="14" name="Shape 50"/>
          <p:cNvSpPr/>
          <p:nvPr/>
        </p:nvSpPr>
        <p:spPr>
          <a:xfrm>
            <a:off x="5200651" y="1402622"/>
            <a:ext cx="5165851" cy="397560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解决思路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842422" lvl="1" indent="-457200" algn="l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defRPr sz="2400" b="1"/>
            </a:pP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设计阶段 </a:t>
            </a:r>
            <a:endParaRPr lang="en-US" altLang="zh-CN" sz="2000" b="1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85222" lvl="2" indent="0"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      </a:t>
            </a:r>
            <a:r>
              <a:rPr lang="en-US" altLang="zh-CN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1)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 控制数据库连接数</a:t>
            </a:r>
            <a:endParaRPr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85222" lvl="2" indent="0"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     </a:t>
            </a:r>
            <a:r>
              <a:rPr lang="en-US" altLang="zh-CN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2)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 避免产生慢查询</a:t>
            </a:r>
            <a:endParaRPr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85222" lvl="2" indent="0"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     </a:t>
            </a:r>
            <a:r>
              <a:rPr lang="en-US" altLang="zh-CN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3)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 合理使用事务</a:t>
            </a:r>
            <a:endParaRPr lang="en-US" altLang="zh-CN" sz="2000" b="1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42422" lvl="1" indent="-457200" algn="l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defRPr sz="2400" b="1"/>
            </a:pP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使用阶段</a:t>
            </a:r>
            <a:endParaRPr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85222" lvl="1" indent="0"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zh-CN" altLang="en-US" sz="2000" b="1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     </a:t>
            </a:r>
            <a:r>
              <a:rPr lang="en-US" altLang="zh-CN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1)</a:t>
            </a:r>
            <a:r>
              <a:rPr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 监控、报表驱动</a:t>
            </a:r>
            <a:endParaRPr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016105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提高可用性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单机可用性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3" name="Shape 50"/>
          <p:cNvSpPr txBox="1">
            <a:spLocks/>
          </p:cNvSpPr>
          <p:nvPr/>
        </p:nvSpPr>
        <p:spPr>
          <a:xfrm>
            <a:off x="1057354" y="1413052"/>
            <a:ext cx="6322757" cy="1338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defTabSz="914377">
              <a:lnSpc>
                <a:spcPct val="150000"/>
              </a:lnSpc>
              <a:spcBef>
                <a:spcPts val="500"/>
              </a:spcBef>
              <a:defRPr sz="1400">
                <a:latin typeface="微软雅黑"/>
                <a:ea typeface="微软雅黑"/>
                <a:cs typeface="微软雅黑"/>
                <a:sym typeface="微软雅黑"/>
              </a:defRPr>
            </a:lvl1pPr>
            <a:lvl2pPr marL="385222" indent="-207427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2pPr>
            <a:lvl3pPr marL="755631" indent="-222243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3pPr>
            <a:lvl4pPr marL="154936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4pPr>
            <a:lvl5pPr marL="200655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5pPr>
            <a:lvl6pPr marL="2463737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6pPr>
            <a:lvl7pPr marL="2920926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7pPr>
            <a:lvl8pPr marL="3378115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8pPr>
            <a:lvl9pPr marL="3835303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400" b="1" dirty="0" smtClean="0"/>
              <a:t>控制数据库连接数</a:t>
            </a:r>
            <a:endParaRPr lang="en-US" altLang="zh-CN" sz="2400" b="1" dirty="0" smtClean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 smtClean="0"/>
              <a:t>注意长连接、短连接情况下链接总数的控制</a:t>
            </a:r>
            <a:endParaRPr lang="en-US" altLang="zh-CN" sz="2000" b="1" dirty="0" smtClean="0"/>
          </a:p>
        </p:txBody>
      </p:sp>
      <p:sp>
        <p:nvSpPr>
          <p:cNvPr id="4" name="圆角矩形标注 3"/>
          <p:cNvSpPr/>
          <p:nvPr/>
        </p:nvSpPr>
        <p:spPr>
          <a:xfrm>
            <a:off x="7229475" y="3956672"/>
            <a:ext cx="3345316" cy="2009061"/>
          </a:xfrm>
          <a:prstGeom prst="wedgeRoundRectCallout">
            <a:avLst>
              <a:gd name="adj1" fmla="val -146148"/>
              <a:gd name="adj2" fmla="val -87106"/>
              <a:gd name="adj3" fmla="val 16667"/>
            </a:avLst>
          </a:prstGeom>
          <a:solidFill>
            <a:srgbClr val="FFFFFF"/>
          </a:solidFill>
          <a:ln w="3175" cap="flat">
            <a:solidFill>
              <a:srgbClr val="FF0000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zh-CN" altLang="en-US" sz="1600" dirty="0">
                <a:solidFill>
                  <a:srgbClr val="FF0000"/>
                </a:solidFill>
                <a:latin typeface="微软雅黑"/>
                <a:ea typeface="微软雅黑"/>
                <a:cs typeface="微软雅黑"/>
              </a:rPr>
              <a:t>注意</a:t>
            </a:r>
            <a:r>
              <a:rPr lang="zh-CN" altLang="en-US" sz="1600" dirty="0" smtClean="0">
                <a:solidFill>
                  <a:srgbClr val="FF0000"/>
                </a:solidFill>
                <a:latin typeface="微软雅黑"/>
                <a:ea typeface="微软雅黑"/>
                <a:cs typeface="微软雅黑"/>
              </a:rPr>
              <a:t>：</a:t>
            </a:r>
            <a:endParaRPr lang="en-US" altLang="zh-CN" sz="1600" dirty="0" smtClean="0">
              <a:solidFill>
                <a:srgbClr val="FF0000"/>
              </a:solidFill>
              <a:latin typeface="微软雅黑"/>
              <a:ea typeface="微软雅黑"/>
              <a:cs typeface="微软雅黑"/>
            </a:endParaRPr>
          </a:p>
          <a:p>
            <a:pPr lvl="1" indent="0"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en-US" altLang="zh-CN" sz="1600" b="1" dirty="0" smtClean="0">
                <a:latin typeface="Microsoft YaHei" charset="-122"/>
                <a:ea typeface="Microsoft YaHei" charset="-122"/>
                <a:cs typeface="Microsoft YaHei" charset="-122"/>
              </a:rPr>
              <a:t>1)</a:t>
            </a:r>
            <a:r>
              <a:rPr lang="zh-CN" altLang="en-US" sz="1600" b="1" dirty="0" smtClean="0">
                <a:latin typeface="Microsoft YaHei" charset="-122"/>
                <a:ea typeface="Microsoft YaHei" charset="-122"/>
                <a:cs typeface="Microsoft YaHei" charset="-122"/>
              </a:rPr>
              <a:t> 数据量增加之后语</a:t>
            </a:r>
            <a:r>
              <a:rPr lang="zh-CN" altLang="en-US" sz="1600" b="1" dirty="0">
                <a:latin typeface="Microsoft YaHei" charset="-122"/>
                <a:ea typeface="Microsoft YaHei" charset="-122"/>
                <a:cs typeface="Microsoft YaHei" charset="-122"/>
              </a:rPr>
              <a:t>句性能降低</a:t>
            </a:r>
            <a:endParaRPr lang="en-US" altLang="zh-CN" sz="1600" b="1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 indent="0"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en-US" altLang="zh-CN" sz="1600" b="1" dirty="0" smtClean="0">
                <a:latin typeface="Microsoft YaHei" charset="-122"/>
                <a:ea typeface="Microsoft YaHei" charset="-122"/>
                <a:cs typeface="Microsoft YaHei" charset="-122"/>
              </a:rPr>
              <a:t>2)</a:t>
            </a:r>
            <a:r>
              <a:rPr lang="zh-CN" altLang="en-US" sz="1600" b="1" dirty="0" smtClean="0">
                <a:latin typeface="Microsoft YaHei" charset="-122"/>
                <a:ea typeface="Microsoft YaHei" charset="-122"/>
                <a:cs typeface="Microsoft YaHei" charset="-122"/>
              </a:rPr>
              <a:t> 热点数据可能导致</a:t>
            </a:r>
            <a:r>
              <a:rPr lang="zh-CN" altLang="en-US" sz="1600" b="1" dirty="0">
                <a:latin typeface="Microsoft YaHei" charset="-122"/>
                <a:ea typeface="Microsoft YaHei" charset="-122"/>
                <a:cs typeface="Microsoft YaHei" charset="-122"/>
              </a:rPr>
              <a:t>性能恶化</a:t>
            </a:r>
            <a:endParaRPr lang="en-US" altLang="zh-CN" sz="1600" b="1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 indent="0"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en-US" altLang="zh-CN" sz="1600" b="1" dirty="0" smtClean="0">
                <a:latin typeface="Microsoft YaHei" charset="-122"/>
                <a:ea typeface="Microsoft YaHei" charset="-122"/>
                <a:cs typeface="Microsoft YaHei" charset="-122"/>
              </a:rPr>
              <a:t>3)</a:t>
            </a:r>
            <a:r>
              <a:rPr lang="zh-CN" altLang="en-US" sz="1600" b="1" dirty="0" smtClean="0">
                <a:latin typeface="Microsoft YaHei" charset="-122"/>
                <a:ea typeface="Microsoft YaHei" charset="-122"/>
                <a:cs typeface="Microsoft YaHei" charset="-122"/>
              </a:rPr>
              <a:t> 查询</a:t>
            </a:r>
            <a:r>
              <a:rPr lang="zh-CN" altLang="en-US" sz="1600" b="1" dirty="0">
                <a:latin typeface="Microsoft YaHei" charset="-122"/>
                <a:ea typeface="Microsoft YaHei" charset="-122"/>
                <a:cs typeface="Microsoft YaHei" charset="-122"/>
              </a:rPr>
              <a:t>条件可控（</a:t>
            </a:r>
            <a:r>
              <a:rPr lang="en-US" altLang="zh-CN" sz="1600" b="1" dirty="0">
                <a:latin typeface="Microsoft YaHei" charset="-122"/>
                <a:ea typeface="Microsoft YaHei" charset="-122"/>
                <a:cs typeface="Microsoft YaHei" charset="-122"/>
              </a:rPr>
              <a:t>in</a:t>
            </a:r>
            <a:r>
              <a:rPr lang="zh-CN" altLang="en-US" sz="1600" b="1" dirty="0">
                <a:latin typeface="Microsoft YaHei" charset="-122"/>
                <a:ea typeface="Microsoft YaHei" charset="-122"/>
                <a:cs typeface="Microsoft YaHei" charset="-122"/>
              </a:rPr>
              <a:t>语句等</a:t>
            </a:r>
            <a:r>
              <a:rPr lang="zh-CN" altLang="en-US" sz="1600" b="1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altLang="zh-CN" sz="16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Shape 50"/>
          <p:cNvSpPr txBox="1">
            <a:spLocks/>
          </p:cNvSpPr>
          <p:nvPr/>
        </p:nvSpPr>
        <p:spPr>
          <a:xfrm>
            <a:off x="1057354" y="2667001"/>
            <a:ext cx="4304202" cy="2382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defTabSz="914377">
              <a:lnSpc>
                <a:spcPct val="150000"/>
              </a:lnSpc>
              <a:spcBef>
                <a:spcPts val="500"/>
              </a:spcBef>
              <a:defRPr sz="1400">
                <a:latin typeface="微软雅黑"/>
                <a:ea typeface="微软雅黑"/>
                <a:cs typeface="微软雅黑"/>
                <a:sym typeface="微软雅黑"/>
              </a:defRPr>
            </a:lvl1pPr>
            <a:lvl2pPr marL="385222" indent="-207427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2pPr>
            <a:lvl3pPr marL="755631" indent="-222243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3pPr>
            <a:lvl4pPr marL="154936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4pPr>
            <a:lvl5pPr marL="200655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5pPr>
            <a:lvl6pPr marL="2463737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6pPr>
            <a:lvl7pPr marL="2920926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7pPr>
            <a:lvl8pPr marL="3378115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8pPr>
            <a:lvl9pPr marL="3835303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400" b="1" dirty="0" smtClean="0"/>
              <a:t>避免慢查询产生</a:t>
            </a:r>
            <a:endParaRPr lang="en-US" altLang="zh-CN" sz="2400" b="1" dirty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 smtClean="0"/>
              <a:t>高质量</a:t>
            </a:r>
            <a:r>
              <a:rPr lang="en-US" altLang="zh-CN" sz="2000" b="1" dirty="0" smtClean="0"/>
              <a:t>SQL</a:t>
            </a:r>
            <a:r>
              <a:rPr lang="zh-CN" altLang="en-US" sz="2000" b="1" dirty="0" smtClean="0"/>
              <a:t>语句设计</a:t>
            </a:r>
            <a:endParaRPr lang="en-US" altLang="zh-CN" sz="2000" b="1" dirty="0" smtClean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 smtClean="0"/>
              <a:t>利用分析工具：</a:t>
            </a:r>
            <a:r>
              <a:rPr lang="en-US" altLang="zh-CN" sz="2000" b="1" dirty="0" smtClean="0"/>
              <a:t>explain</a:t>
            </a:r>
            <a:r>
              <a:rPr lang="zh-CN" altLang="en-US" sz="2000" b="1" dirty="0" smtClean="0"/>
              <a:t>等</a:t>
            </a:r>
            <a:endParaRPr lang="en-US" altLang="zh-CN" sz="2000" b="1" dirty="0" smtClean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 smtClean="0"/>
              <a:t>咨询</a:t>
            </a:r>
            <a:r>
              <a:rPr lang="en-US" altLang="zh-CN" sz="2000" b="1" dirty="0" smtClean="0"/>
              <a:t>DBA</a:t>
            </a:r>
          </a:p>
        </p:txBody>
      </p:sp>
      <p:sp>
        <p:nvSpPr>
          <p:cNvPr id="17" name="Shape 50"/>
          <p:cNvSpPr txBox="1">
            <a:spLocks/>
          </p:cNvSpPr>
          <p:nvPr/>
        </p:nvSpPr>
        <p:spPr>
          <a:xfrm>
            <a:off x="1057354" y="4928939"/>
            <a:ext cx="5307162" cy="1758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defTabSz="914377">
              <a:lnSpc>
                <a:spcPct val="150000"/>
              </a:lnSpc>
              <a:spcBef>
                <a:spcPts val="500"/>
              </a:spcBef>
              <a:defRPr sz="1400">
                <a:latin typeface="微软雅黑"/>
                <a:ea typeface="微软雅黑"/>
                <a:cs typeface="微软雅黑"/>
                <a:sym typeface="微软雅黑"/>
              </a:defRPr>
            </a:lvl1pPr>
            <a:lvl2pPr marL="385222" indent="-207427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2pPr>
            <a:lvl3pPr marL="755631" indent="-222243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3pPr>
            <a:lvl4pPr marL="154936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4pPr>
            <a:lvl5pPr marL="2006550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5pPr>
            <a:lvl6pPr marL="2463737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6pPr>
            <a:lvl7pPr marL="2920926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7pPr>
            <a:lvl8pPr marL="3378115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8pPr>
            <a:lvl9pPr marL="3835303" indent="-177794" defTabSz="914377">
              <a:lnSpc>
                <a:spcPct val="150000"/>
              </a:lnSpc>
              <a:spcBef>
                <a:spcPts val="500"/>
              </a:spcBef>
              <a:buSzPct val="100000"/>
              <a:buChar char="•"/>
              <a:defRPr sz="1400"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marL="342900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400" b="1" dirty="0" smtClean="0"/>
              <a:t>合理使用事务</a:t>
            </a:r>
            <a:endParaRPr lang="en-US" altLang="zh-CN" sz="2400" b="1" dirty="0"/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 smtClean="0">
                <a:solidFill>
                  <a:srgbClr val="FF0000"/>
                </a:solidFill>
              </a:rPr>
              <a:t>事务内避免跨系统调用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marL="728122" lvl="1" indent="-342900" algn="l"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b="1" dirty="0" smtClean="0"/>
              <a:t>如无必要不使用事务</a:t>
            </a:r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13939956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" grpId="0" animBg="1"/>
      <p:bldP spid="16" grpId="0" animBg="1"/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提高可用性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合理使用事务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353" y="1610207"/>
            <a:ext cx="4831065" cy="4659582"/>
          </a:xfrm>
          <a:prstGeom prst="rect">
            <a:avLst/>
          </a:prstGeom>
        </p:spPr>
      </p:pic>
      <p:sp>
        <p:nvSpPr>
          <p:cNvPr id="7" name="椭圆形标注 6"/>
          <p:cNvSpPr/>
          <p:nvPr/>
        </p:nvSpPr>
        <p:spPr>
          <a:xfrm>
            <a:off x="6318250" y="1436834"/>
            <a:ext cx="3111499" cy="1110833"/>
          </a:xfrm>
          <a:prstGeom prst="wedgeEllipseCallout">
            <a:avLst>
              <a:gd name="adj1" fmla="val -112657"/>
              <a:gd name="adj2" fmla="val 135026"/>
            </a:avLst>
          </a:prstGeom>
          <a:solidFill>
            <a:schemeClr val="accent5">
              <a:lumMod val="60000"/>
              <a:lumOff val="40000"/>
            </a:schemeClr>
          </a:solidFill>
          <a:ln w="3175" cap="flat">
            <a:noFill/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1600" b="0" i="0" u="none" strike="noStrike" cap="none" spc="0" normalizeH="0" baseline="0" dirty="0" smtClean="0">
              <a:ln>
                <a:solidFill>
                  <a:schemeClr val="bg1"/>
                </a:solidFill>
              </a:ln>
              <a:solidFill>
                <a:srgbClr val="FFFFFF">
                  <a:alpha val="98000"/>
                </a:srgbClr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 smtClean="0">
                <a:ln>
                  <a:solidFill>
                    <a:schemeClr val="bg1"/>
                  </a:solidFill>
                </a:ln>
                <a:solidFill>
                  <a:schemeClr val="tx1">
                    <a:alpha val="98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事务中存在跨系统调用</a:t>
            </a:r>
            <a:endParaRPr kumimoji="0" lang="en-US" altLang="zh-CN" sz="1600" b="0" i="0" u="none" strike="noStrike" cap="none" spc="0" normalizeH="0" baseline="0" dirty="0" smtClean="0">
              <a:ln>
                <a:solidFill>
                  <a:schemeClr val="bg1"/>
                </a:solidFill>
              </a:ln>
              <a:solidFill>
                <a:schemeClr val="tx1">
                  <a:alpha val="98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solidFill>
                  <a:schemeClr val="bg1"/>
                </a:solidFill>
              </a:ln>
              <a:solidFill>
                <a:srgbClr val="FFFFFF">
                  <a:alpha val="98000"/>
                </a:srgbClr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68103995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提高可用性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合理使用事务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690" y="1636388"/>
            <a:ext cx="4543737" cy="4041534"/>
          </a:xfrm>
          <a:prstGeom prst="rect">
            <a:avLst/>
          </a:prstGeom>
        </p:spPr>
      </p:pic>
      <p:sp>
        <p:nvSpPr>
          <p:cNvPr id="14" name="椭圆形标注 13"/>
          <p:cNvSpPr/>
          <p:nvPr/>
        </p:nvSpPr>
        <p:spPr>
          <a:xfrm>
            <a:off x="7235260" y="2033231"/>
            <a:ext cx="3111499" cy="1110833"/>
          </a:xfrm>
          <a:prstGeom prst="wedgeEllipseCallout">
            <a:avLst>
              <a:gd name="adj1" fmla="val -88320"/>
              <a:gd name="adj2" fmla="val 73289"/>
            </a:avLst>
          </a:prstGeom>
          <a:solidFill>
            <a:schemeClr val="accent5">
              <a:lumMod val="60000"/>
              <a:lumOff val="40000"/>
            </a:schemeClr>
          </a:solidFill>
          <a:ln w="3175" cap="flat">
            <a:noFill/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1600" b="0" i="0" u="none" strike="noStrike" cap="none" spc="0" normalizeH="0" baseline="0" dirty="0" smtClean="0">
              <a:ln>
                <a:solidFill>
                  <a:schemeClr val="bg1"/>
                </a:solidFill>
              </a:ln>
              <a:solidFill>
                <a:srgbClr val="FFFFFF">
                  <a:alpha val="98000"/>
                </a:srgbClr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 smtClean="0">
                <a:ln>
                  <a:solidFill>
                    <a:schemeClr val="bg1"/>
                  </a:solidFill>
                </a:ln>
                <a:solidFill>
                  <a:schemeClr val="tx1">
                    <a:alpha val="98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此处没必要使用事务</a:t>
            </a:r>
            <a:endParaRPr kumimoji="0" lang="en-US" altLang="zh-CN" sz="1600" b="0" i="0" u="none" strike="noStrike" cap="none" spc="0" normalizeH="0" baseline="0" dirty="0" smtClean="0">
              <a:ln>
                <a:solidFill>
                  <a:schemeClr val="bg1"/>
                </a:solidFill>
              </a:ln>
              <a:solidFill>
                <a:schemeClr val="tx1">
                  <a:alpha val="98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solidFill>
                  <a:schemeClr val="bg1"/>
                </a:solidFill>
              </a:ln>
              <a:solidFill>
                <a:srgbClr val="FFFFFF">
                  <a:alpha val="98000"/>
                </a:srgbClr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191245004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提高可用性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单库可用性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2" name="Shape 50"/>
          <p:cNvSpPr/>
          <p:nvPr/>
        </p:nvSpPr>
        <p:spPr>
          <a:xfrm>
            <a:off x="1170717" y="1258832"/>
            <a:ext cx="8687658" cy="115432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监控、报表驱动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数据库使用过程中需要完善监控、报表，并有专人跟进解决</a:t>
            </a:r>
            <a:endParaRPr lang="en-US" altLang="zh-CN" sz="2000" dirty="0" smtClean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4" name="Shape 50"/>
          <p:cNvSpPr/>
          <p:nvPr/>
        </p:nvSpPr>
        <p:spPr>
          <a:xfrm>
            <a:off x="1004423" y="5389847"/>
            <a:ext cx="6500813" cy="106198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385222"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慢查询：</a:t>
            </a:r>
            <a:r>
              <a:rPr lang="en-US" altLang="zh-CN" sz="2000" dirty="0" smtClean="0">
                <a:latin typeface="微软雅黑"/>
                <a:ea typeface="微软雅黑"/>
                <a:cs typeface="微软雅黑"/>
              </a:rPr>
              <a:t>5S</a:t>
            </a:r>
            <a:r>
              <a:rPr lang="en-US" altLang="zh-CN" sz="2000" dirty="0">
                <a:latin typeface="微软雅黑"/>
                <a:ea typeface="微软雅黑"/>
                <a:cs typeface="微软雅黑"/>
                <a:sym typeface="Wingdings"/>
              </a:rPr>
              <a:t> ——&gt; </a:t>
            </a:r>
            <a:r>
              <a:rPr lang="en-US" altLang="zh-CN" sz="2000" dirty="0" smtClean="0">
                <a:latin typeface="微软雅黑"/>
                <a:ea typeface="微软雅黑"/>
                <a:cs typeface="微软雅黑"/>
                <a:sym typeface="Wingdings"/>
              </a:rPr>
              <a:t>1S——&gt;500ms——&gt;100ms</a:t>
            </a:r>
          </a:p>
          <a:p>
            <a:pPr marL="385222"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大事务：</a:t>
            </a:r>
            <a:r>
              <a:rPr lang="en-US" altLang="zh-CN" sz="2000" dirty="0" smtClean="0">
                <a:latin typeface="微软雅黑"/>
                <a:ea typeface="微软雅黑"/>
                <a:cs typeface="微软雅黑"/>
              </a:rPr>
              <a:t>10S</a:t>
            </a:r>
            <a:r>
              <a:rPr lang="en-US" altLang="zh-CN" sz="2000" dirty="0" smtClean="0">
                <a:latin typeface="微软雅黑"/>
                <a:ea typeface="微软雅黑"/>
                <a:cs typeface="微软雅黑"/>
                <a:sym typeface="Wingdings"/>
              </a:rPr>
              <a:t> </a:t>
            </a:r>
            <a:r>
              <a:rPr lang="en-US" altLang="zh-CN" sz="2000" dirty="0">
                <a:latin typeface="微软雅黑"/>
                <a:ea typeface="微软雅黑"/>
                <a:cs typeface="微软雅黑"/>
                <a:sym typeface="Wingdings"/>
              </a:rPr>
              <a:t>——&gt; </a:t>
            </a:r>
            <a:r>
              <a:rPr lang="en-US" altLang="zh-CN" sz="2000" dirty="0" smtClean="0">
                <a:latin typeface="微软雅黑"/>
                <a:ea typeface="微软雅黑"/>
                <a:cs typeface="微软雅黑"/>
                <a:sym typeface="Wingdings"/>
              </a:rPr>
              <a:t>5S——&gt;1S</a:t>
            </a:r>
            <a:endParaRPr lang="en-US" altLang="zh-CN" sz="2000" dirty="0">
              <a:latin typeface="微软雅黑"/>
              <a:ea typeface="微软雅黑"/>
              <a:cs typeface="微软雅黑"/>
              <a:sym typeface="Wingding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354" y="2438949"/>
            <a:ext cx="6486446" cy="147899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353" y="3847403"/>
            <a:ext cx="6447883" cy="89938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4843" y="3372746"/>
            <a:ext cx="9834562" cy="191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07420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1079999" y="1063003"/>
            <a:ext cx="1918793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个人介绍</a:t>
            </a:r>
            <a:endParaRPr dirty="0"/>
          </a:p>
        </p:txBody>
      </p:sp>
      <p:sp>
        <p:nvSpPr>
          <p:cNvPr id="41" name="Shape 41"/>
          <p:cNvSpPr/>
          <p:nvPr/>
        </p:nvSpPr>
        <p:spPr>
          <a:xfrm>
            <a:off x="1057354" y="1980000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48" name="Group 48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42" name="Shape 42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45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46" name="Shape 46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4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3" name="Shape 50"/>
          <p:cNvSpPr/>
          <p:nvPr/>
        </p:nvSpPr>
        <p:spPr>
          <a:xfrm>
            <a:off x="1079998" y="2519999"/>
            <a:ext cx="9802297" cy="225205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b="1" dirty="0" smtClean="0"/>
              <a:t>入职时间：</a:t>
            </a:r>
            <a:r>
              <a:rPr lang="en-US" altLang="zh-CN" dirty="0" smtClean="0"/>
              <a:t>2014</a:t>
            </a:r>
            <a:r>
              <a:rPr lang="zh-CN" altLang="en-US" dirty="0" smtClean="0"/>
              <a:t>年</a:t>
            </a:r>
            <a:r>
              <a:rPr lang="en-US" altLang="zh-CN" dirty="0" smtClean="0"/>
              <a:t>3</a:t>
            </a:r>
            <a:r>
              <a:rPr lang="zh-CN" altLang="en-US" dirty="0" smtClean="0"/>
              <a:t>月</a:t>
            </a:r>
            <a:endParaRPr lang="en-US" altLang="zh-CN" dirty="0" smtClean="0"/>
          </a:p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b="1" dirty="0" smtClean="0">
                <a:solidFill>
                  <a:schemeClr val="tx1"/>
                </a:solidFill>
              </a:rPr>
              <a:t>早期工作：</a:t>
            </a:r>
            <a:r>
              <a:rPr lang="zh-CN" altLang="en-US" dirty="0" smtClean="0"/>
              <a:t>参与支付平台建设（大部分模块工作都参与过）</a:t>
            </a:r>
            <a:endParaRPr lang="en-US" altLang="zh-CN" dirty="0" smtClean="0"/>
          </a:p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b="1" dirty="0" smtClean="0"/>
              <a:t>近期工作：</a:t>
            </a:r>
            <a:r>
              <a:rPr lang="zh-CN" altLang="en-US" dirty="0" smtClean="0"/>
              <a:t>近两年主要负责团队数据库高可用（支付重度依赖数据库）</a:t>
            </a:r>
            <a:endParaRPr lang="en-US" altLang="zh-CN" dirty="0" smtClean="0"/>
          </a:p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b="1" dirty="0" smtClean="0"/>
              <a:t>系统订单量：</a:t>
            </a:r>
            <a:r>
              <a:rPr lang="zh-CN" altLang="en-US" dirty="0" smtClean="0"/>
              <a:t>目前系统日订单超过</a:t>
            </a:r>
            <a:r>
              <a:rPr lang="en-US" altLang="zh-CN" dirty="0" smtClean="0"/>
              <a:t>2000W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提高可用性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单集群可用性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2" name="Shape 50"/>
          <p:cNvSpPr/>
          <p:nvPr/>
        </p:nvSpPr>
        <p:spPr>
          <a:xfrm>
            <a:off x="1170717" y="1558868"/>
            <a:ext cx="7573233" cy="293942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合理隔离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核心链路隔离</a:t>
            </a:r>
            <a:endParaRPr lang="en-US" altLang="zh-CN" sz="2000" dirty="0" smtClean="0">
              <a:latin typeface="微软雅黑"/>
              <a:ea typeface="微软雅黑"/>
              <a:cs typeface="微软雅黑"/>
            </a:endParaRP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在线离线隔离</a:t>
            </a:r>
            <a:endParaRPr lang="en-US" altLang="zh-CN" sz="2000" dirty="0" smtClean="0">
              <a:latin typeface="微软雅黑"/>
              <a:ea typeface="微软雅黑"/>
              <a:cs typeface="微软雅黑"/>
            </a:endParaRPr>
          </a:p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故障自动切换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en-US" altLang="zh-CN" sz="2000" dirty="0" smtClean="0">
                <a:latin typeface="微软雅黑"/>
                <a:ea typeface="微软雅黑"/>
                <a:cs typeface="微软雅黑"/>
              </a:rPr>
              <a:t>MHA</a:t>
            </a: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：从库故障自动拆除，主库故障主从切换</a:t>
            </a:r>
            <a:endParaRPr lang="en-US" altLang="zh-CN" sz="2000" dirty="0" smtClean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018705697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提高可用性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合理隔离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2" name="Shape 50"/>
          <p:cNvSpPr/>
          <p:nvPr/>
        </p:nvSpPr>
        <p:spPr>
          <a:xfrm>
            <a:off x="1170717" y="1696847"/>
            <a:ext cx="8108551" cy="171857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核心链路隔离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核心数据库使用单独服务组</a:t>
            </a:r>
            <a:r>
              <a:rPr lang="en-US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如订单库等。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目的：避免核心链路集群被影响。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4853533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提高可用性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合理隔离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2" name="Shape 50"/>
          <p:cNvSpPr/>
          <p:nvPr/>
        </p:nvSpPr>
        <p:spPr>
          <a:xfrm>
            <a:off x="1170717" y="1258832"/>
            <a:ext cx="8108551" cy="16929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在线离线隔离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设置离线库</a:t>
            </a:r>
            <a:endParaRPr lang="en-US" altLang="zh-CN" sz="2000" dirty="0" smtClean="0">
              <a:latin typeface="微软雅黑"/>
              <a:ea typeface="微软雅黑"/>
              <a:cs typeface="微软雅黑"/>
            </a:endParaRP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目的：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允许一些复杂语</a:t>
            </a: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句的查询</a:t>
            </a:r>
            <a:r>
              <a:rPr lang="zh-CN" altLang="zh-CN" sz="2000" dirty="0" smtClean="0">
                <a:latin typeface="微软雅黑"/>
                <a:ea typeface="微软雅黑"/>
                <a:cs typeface="微软雅黑"/>
              </a:rPr>
              <a:t>，</a:t>
            </a: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如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数据统计等离线需</a:t>
            </a: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求。</a:t>
            </a:r>
            <a:endParaRPr lang="en-US" altLang="zh-CN" sz="2000" dirty="0" smtClean="0">
              <a:latin typeface="微软雅黑"/>
              <a:ea typeface="微软雅黑"/>
              <a:cs typeface="微软雅黑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800" y="2997036"/>
            <a:ext cx="5244280" cy="369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484219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提高可用性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大规模集群可用性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2" name="Shape 50"/>
          <p:cNvSpPr/>
          <p:nvPr/>
        </p:nvSpPr>
        <p:spPr>
          <a:xfrm>
            <a:off x="1170717" y="1558868"/>
            <a:ext cx="7573233" cy="190324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solidFill>
                  <a:srgbClr val="FF0000"/>
                </a:solidFill>
                <a:latin typeface="微软雅黑"/>
                <a:ea typeface="微软雅黑"/>
                <a:cs typeface="微软雅黑"/>
              </a:rPr>
              <a:t>同城双机房</a:t>
            </a:r>
            <a:endParaRPr lang="en-US" altLang="zh-CN" dirty="0">
              <a:solidFill>
                <a:srgbClr val="FF0000"/>
              </a:solidFill>
              <a:latin typeface="微软雅黑"/>
              <a:ea typeface="微软雅黑"/>
              <a:cs typeface="微软雅黑"/>
            </a:endParaRPr>
          </a:p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solidFill>
                  <a:srgbClr val="FFC000"/>
                </a:solidFill>
                <a:latin typeface="微软雅黑"/>
                <a:ea typeface="微软雅黑"/>
                <a:cs typeface="微软雅黑"/>
              </a:rPr>
              <a:t>两地三中心</a:t>
            </a:r>
            <a:endParaRPr lang="en-US" altLang="zh-CN" dirty="0" smtClean="0">
              <a:solidFill>
                <a:srgbClr val="FFC000"/>
              </a:solidFill>
              <a:latin typeface="微软雅黑"/>
              <a:ea typeface="微软雅黑"/>
              <a:cs typeface="微软雅黑"/>
            </a:endParaRPr>
          </a:p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异地多活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233792831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提高可用性</a:t>
            </a:r>
            <a:r>
              <a:rPr lang="en-US" altLang="zh-CN" sz="2000" dirty="0" smtClean="0"/>
              <a:t>------</a:t>
            </a:r>
            <a:r>
              <a:rPr lang="en-US" altLang="en-US" sz="2000" dirty="0" smtClean="0"/>
              <a:t>同城双机房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888" y="1301369"/>
            <a:ext cx="6688668" cy="542124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439605" y="1970447"/>
            <a:ext cx="2923877" cy="48218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400" tIns="25400" rIns="25400" bIns="25400" numCol="1" spcCol="38100" rtlCol="0" anchor="ctr">
            <a:spAutoFit/>
          </a:bodyPr>
          <a:lstStyle/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/>
                <a:ea typeface="微软雅黑"/>
                <a:cs typeface="微软雅黑"/>
                <a:sym typeface="Helvetica Light"/>
              </a:rPr>
              <a:t>支付的同城双机房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/>
              <a:ea typeface="微软雅黑"/>
              <a:cs typeface="微软雅黑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635501577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数据一致性</a:t>
            </a:r>
            <a:r>
              <a:rPr lang="en-US" altLang="zh-CN" sz="2000" dirty="0" smtClean="0"/>
              <a:t>------</a:t>
            </a:r>
            <a:r>
              <a:rPr lang="en-US" altLang="en-US" sz="2000" dirty="0" smtClean="0"/>
              <a:t>数据一致性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2" name="Shape 50"/>
          <p:cNvSpPr/>
          <p:nvPr/>
        </p:nvSpPr>
        <p:spPr>
          <a:xfrm>
            <a:off x="1170717" y="1696847"/>
            <a:ext cx="8108551" cy="121587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主从一致性</a:t>
            </a:r>
            <a:endParaRPr lang="en-US" altLang="zh-CN" dirty="0" smtClean="0">
              <a:latin typeface="微软雅黑"/>
              <a:ea typeface="微软雅黑"/>
              <a:cs typeface="微软雅黑"/>
            </a:endParaRPr>
          </a:p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跨库一致性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643459955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数据一致性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主从一致性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3" name="Shape 50"/>
          <p:cNvSpPr/>
          <p:nvPr/>
        </p:nvSpPr>
        <p:spPr>
          <a:xfrm>
            <a:off x="1057354" y="1938052"/>
            <a:ext cx="3825090" cy="225718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产生主从延迟的原因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842422" lvl="1" indent="-457200" algn="l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defRPr sz="2400" b="1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网络负载。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42422" lvl="1" indent="-457200" algn="l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defRPr sz="2400" b="1"/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master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负载。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42422" lvl="1" indent="-457200" algn="l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defRPr sz="2400" b="1"/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slave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负载。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7354" y="1517424"/>
            <a:ext cx="3421067" cy="42062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微软雅黑"/>
                <a:ea typeface="微软雅黑"/>
                <a:cs typeface="微软雅黑"/>
                <a:sym typeface="Helvetica Light"/>
              </a:rPr>
              <a:t>主从延迟一定会发生</a:t>
            </a:r>
            <a:endParaRPr kumimoji="0" lang="zh-CN" altLang="en-US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微软雅黑"/>
              <a:ea typeface="微软雅黑"/>
              <a:cs typeface="微软雅黑"/>
              <a:sym typeface="Helvetica Light"/>
            </a:endParaRPr>
          </a:p>
        </p:txBody>
      </p:sp>
      <p:sp>
        <p:nvSpPr>
          <p:cNvPr id="15" name="Shape 50"/>
          <p:cNvSpPr/>
          <p:nvPr/>
        </p:nvSpPr>
        <p:spPr>
          <a:xfrm>
            <a:off x="1057354" y="4178901"/>
            <a:ext cx="8847667" cy="234952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主从不一致的危害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842422" lvl="1" indent="-457200" algn="l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defRPr sz="2400" b="1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影响业务流程，极端情况可能导致业务不可用。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解决方法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842422" lvl="1" indent="-457200" algn="l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defRPr sz="2400" b="1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业务需要做好兼容，在主从不一致的情况下也能正常运行。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20645997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" grpId="0"/>
      <p:bldP spid="1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数据一致性</a:t>
            </a:r>
            <a:r>
              <a:rPr lang="en-US" altLang="zh-CN" sz="2000" dirty="0" smtClean="0"/>
              <a:t>------</a:t>
            </a:r>
            <a:r>
              <a:rPr lang="en-US" altLang="en-US" sz="2000" dirty="0" smtClean="0"/>
              <a:t>跨库</a:t>
            </a:r>
            <a:r>
              <a:rPr lang="zh-CN" altLang="en-US" sz="2000" dirty="0" smtClean="0"/>
              <a:t>一致性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3" name="Shape 50"/>
          <p:cNvSpPr/>
          <p:nvPr/>
        </p:nvSpPr>
        <p:spPr>
          <a:xfrm>
            <a:off x="1057354" y="3693889"/>
            <a:ext cx="6428962" cy="59006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algn="l">
              <a:lnSpc>
                <a:spcPct val="150000"/>
              </a:lnSpc>
              <a:spcBef>
                <a:spcPts val="800"/>
              </a:spcBef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尽可能实时一致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+</a:t>
            </a: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定时补偿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+</a:t>
            </a: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定时对账</a:t>
            </a:r>
            <a:endParaRPr lang="en-US" altLang="zh-CN" sz="18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7354" y="1746621"/>
            <a:ext cx="3755278" cy="168251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342900" marR="0" indent="-34290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effectLst/>
                <a:uFillTx/>
                <a:latin typeface="微软雅黑"/>
                <a:ea typeface="微软雅黑"/>
                <a:cs typeface="微软雅黑"/>
                <a:sym typeface="Helvetica Light"/>
              </a:rPr>
              <a:t>强一致性</a:t>
            </a:r>
            <a:endParaRPr kumimoji="0" lang="en-US" altLang="zh-CN" b="1" i="0" u="none" strike="noStrike" cap="none" spc="0" normalizeH="0" baseline="0" dirty="0" smtClean="0">
              <a:ln>
                <a:noFill/>
              </a:ln>
              <a:effectLst/>
              <a:uFillTx/>
              <a:latin typeface="微软雅黑"/>
              <a:ea typeface="微软雅黑"/>
              <a:cs typeface="微软雅黑"/>
              <a:sym typeface="Helvetica Light"/>
            </a:endParaRPr>
          </a:p>
          <a:p>
            <a:pPr marL="342900" marR="0" indent="-34290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zh-CN" altLang="en-US" b="1" dirty="0" smtClean="0">
                <a:latin typeface="微软雅黑"/>
                <a:ea typeface="微软雅黑"/>
                <a:cs typeface="微软雅黑"/>
              </a:rPr>
              <a:t>弱一致性</a:t>
            </a:r>
            <a:endParaRPr lang="en-US" altLang="zh-CN" b="1" dirty="0" smtClean="0">
              <a:latin typeface="微软雅黑"/>
              <a:ea typeface="微软雅黑"/>
              <a:cs typeface="微软雅黑"/>
            </a:endParaRPr>
          </a:p>
          <a:p>
            <a:pPr marL="342900" marR="0" indent="-34290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zh-CN" altLang="en-US" b="1" dirty="0" smtClean="0">
                <a:solidFill>
                  <a:srgbClr val="FF0000"/>
                </a:solidFill>
                <a:latin typeface="微软雅黑"/>
                <a:ea typeface="微软雅黑"/>
                <a:cs typeface="微软雅黑"/>
              </a:rPr>
              <a:t>最终一致性</a:t>
            </a:r>
            <a:endParaRPr lang="en-US" altLang="zh-CN" b="1" dirty="0" smtClean="0">
              <a:solidFill>
                <a:srgbClr val="FF0000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414143451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数据一致性</a:t>
            </a:r>
            <a:r>
              <a:rPr lang="en-US" altLang="zh-CN" sz="2000" dirty="0" smtClean="0"/>
              <a:t>------</a:t>
            </a:r>
            <a:r>
              <a:rPr lang="en-US" altLang="en-US" sz="2000" dirty="0" smtClean="0"/>
              <a:t>跨库</a:t>
            </a:r>
            <a:r>
              <a:rPr lang="zh-CN" altLang="en-US" sz="2000" dirty="0" smtClean="0"/>
              <a:t>一致性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354" y="1332662"/>
            <a:ext cx="9383171" cy="535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528302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总结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354" y="1859060"/>
            <a:ext cx="9304125" cy="419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092219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1079999" y="2520000"/>
            <a:ext cx="7354667" cy="225205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en-US" altLang="zh-CN" dirty="0" smtClean="0"/>
              <a:t>MySQL</a:t>
            </a:r>
            <a:r>
              <a:rPr lang="zh-CN" altLang="en-US" dirty="0" smtClean="0"/>
              <a:t>逻辑架构</a:t>
            </a:r>
            <a:endParaRPr lang="en-US" altLang="zh-CN" dirty="0" smtClean="0"/>
          </a:p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/>
              <a:t>库表设计</a:t>
            </a:r>
            <a:endParaRPr lang="en-US" altLang="zh-CN" dirty="0" smtClean="0"/>
          </a:p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/>
              <a:t>提高可用性</a:t>
            </a:r>
            <a:endParaRPr lang="en-US" altLang="zh-CN" dirty="0" smtClean="0"/>
          </a:p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/>
              <a:t>数据一致性</a:t>
            </a:r>
            <a:endParaRPr lang="en-US" altLang="zh-CN" dirty="0" smtClean="0"/>
          </a:p>
        </p:txBody>
      </p:sp>
      <p:sp>
        <p:nvSpPr>
          <p:cNvPr id="51" name="Shape 51"/>
          <p:cNvSpPr/>
          <p:nvPr/>
        </p:nvSpPr>
        <p:spPr>
          <a:xfrm>
            <a:off x="1079999" y="1063003"/>
            <a:ext cx="1918793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主要内容</a:t>
            </a:r>
            <a:endParaRPr dirty="0"/>
          </a:p>
        </p:txBody>
      </p:sp>
      <p:sp>
        <p:nvSpPr>
          <p:cNvPr id="52" name="Shape 52"/>
          <p:cNvSpPr/>
          <p:nvPr/>
        </p:nvSpPr>
        <p:spPr>
          <a:xfrm>
            <a:off x="1057354" y="1980000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59" name="Group 59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53" name="Shape 53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56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57" name="Shape 57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58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参考资料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5" name="Shape 50"/>
          <p:cNvSpPr/>
          <p:nvPr/>
        </p:nvSpPr>
        <p:spPr>
          <a:xfrm>
            <a:off x="1079999" y="2520000"/>
            <a:ext cx="7354667" cy="111328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/>
              <a:t>提高可用性</a:t>
            </a:r>
            <a:r>
              <a:rPr lang="en-US" altLang="zh-CN" dirty="0" smtClean="0"/>
              <a:t>《</a:t>
            </a:r>
            <a:r>
              <a:rPr lang="zh-CN" altLang="en-US" dirty="0" smtClean="0"/>
              <a:t>高性能</a:t>
            </a:r>
            <a:r>
              <a:rPr lang="en-US" altLang="zh-CN" dirty="0" smtClean="0"/>
              <a:t>MySQL》</a:t>
            </a:r>
          </a:p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en-US" altLang="zh-CN" dirty="0"/>
              <a:t>https://</a:t>
            </a:r>
            <a:r>
              <a:rPr lang="en-US" altLang="zh-CN" dirty="0" err="1"/>
              <a:t>blog.jcole.us</a:t>
            </a:r>
            <a:r>
              <a:rPr lang="en-US" altLang="zh-CN" dirty="0"/>
              <a:t>/</a:t>
            </a:r>
            <a:r>
              <a:rPr lang="en-US" altLang="zh-CN" dirty="0" err="1"/>
              <a:t>innodb</a:t>
            </a:r>
            <a:r>
              <a:rPr lang="en-US" altLang="zh-CN" dirty="0"/>
              <a:t>/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79025714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/>
        </p:nvSpPr>
        <p:spPr>
          <a:xfrm>
            <a:off x="5241131" y="620849"/>
            <a:ext cx="1709738" cy="60483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defTabSz="584200">
              <a:lnSpc>
                <a:spcPct val="130000"/>
              </a:lnSpc>
              <a:defRPr sz="3200">
                <a:solidFill>
                  <a:srgbClr val="38383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dirty="0"/>
              <a:t>谢谢大家</a:t>
            </a:r>
          </a:p>
        </p:txBody>
      </p:sp>
      <p:grpSp>
        <p:nvGrpSpPr>
          <p:cNvPr id="177" name="Group 177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171" name="Shape 171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74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175" name="Shape 175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76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338" y="1693333"/>
            <a:ext cx="3918999" cy="4994123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350914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err="1" smtClean="0"/>
              <a:t>MySQL逻辑架构</a:t>
            </a:r>
            <a:endParaRPr dirty="0"/>
          </a:p>
        </p:txBody>
      </p:sp>
      <p:sp>
        <p:nvSpPr>
          <p:cNvPr id="63" name="Shape 63"/>
          <p:cNvSpPr/>
          <p:nvPr/>
        </p:nvSpPr>
        <p:spPr>
          <a:xfrm>
            <a:off x="1057354" y="1440365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354" y="1532570"/>
            <a:ext cx="5172330" cy="5154886"/>
          </a:xfrm>
          <a:prstGeom prst="rect">
            <a:avLst/>
          </a:prstGeom>
        </p:spPr>
      </p:pic>
      <p:sp>
        <p:nvSpPr>
          <p:cNvPr id="3" name="圆角矩形标注 2"/>
          <p:cNvSpPr/>
          <p:nvPr/>
        </p:nvSpPr>
        <p:spPr>
          <a:xfrm>
            <a:off x="7945037" y="1822812"/>
            <a:ext cx="2243992" cy="601583"/>
          </a:xfrm>
          <a:prstGeom prst="wedgeRoundRectCallout">
            <a:avLst>
              <a:gd name="adj1" fmla="val -129270"/>
              <a:gd name="adj2" fmla="val 97688"/>
              <a:gd name="adj3" fmla="val 16667"/>
            </a:avLst>
          </a:prstGeom>
          <a:solidFill>
            <a:schemeClr val="bg1">
              <a:lumMod val="95000"/>
            </a:schemeClr>
          </a:solidFill>
          <a:ln w="3175" cap="flat">
            <a:solidFill>
              <a:srgbClr val="FF0000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Helvetica Light"/>
              </a:rPr>
              <a:t>连接处理、授权认证、安全等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icrosoft YaHei" charset="-122"/>
              <a:ea typeface="Microsoft YaHei" charset="-122"/>
              <a:cs typeface="Microsoft YaHei" charset="-122"/>
              <a:sym typeface="Helvetica Light"/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7945036" y="3097789"/>
            <a:ext cx="2433997" cy="873998"/>
          </a:xfrm>
          <a:prstGeom prst="wedgeRoundRectCallout">
            <a:avLst>
              <a:gd name="adj1" fmla="val -122439"/>
              <a:gd name="adj2" fmla="val 103123"/>
              <a:gd name="adj3" fmla="val 16667"/>
            </a:avLst>
          </a:prstGeom>
          <a:solidFill>
            <a:schemeClr val="bg1">
              <a:lumMod val="95000"/>
            </a:schemeClr>
          </a:solidFill>
          <a:ln w="3175" cap="flat">
            <a:solidFill>
              <a:srgbClr val="FF0000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Helvetica Light"/>
              </a:rPr>
              <a:t>查询解析，分析</a:t>
            </a:r>
            <a:r>
              <a:rPr lang="zh-CN" altLang="en-US" sz="16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Helvetica Light"/>
              </a:rPr>
              <a:t>优化，缓存，内建函数；存储过程，触发器，视图。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icrosoft YaHei" charset="-122"/>
              <a:ea typeface="Microsoft YaHei" charset="-122"/>
              <a:cs typeface="Microsoft YaHei" charset="-122"/>
              <a:sym typeface="Helvetica Light"/>
            </a:endParaRPr>
          </a:p>
        </p:txBody>
      </p:sp>
      <p:sp>
        <p:nvSpPr>
          <p:cNvPr id="15" name="圆角矩形标注 14"/>
          <p:cNvSpPr/>
          <p:nvPr/>
        </p:nvSpPr>
        <p:spPr>
          <a:xfrm>
            <a:off x="7945037" y="5163834"/>
            <a:ext cx="2243992" cy="329168"/>
          </a:xfrm>
          <a:prstGeom prst="wedgeRoundRectCallout">
            <a:avLst>
              <a:gd name="adj1" fmla="val -129270"/>
              <a:gd name="adj2" fmla="val 97688"/>
              <a:gd name="adj3" fmla="val 16667"/>
            </a:avLst>
          </a:prstGeom>
          <a:solidFill>
            <a:schemeClr val="bg1">
              <a:lumMod val="95000"/>
            </a:schemeClr>
          </a:solidFill>
          <a:ln w="3175" cap="flat">
            <a:solidFill>
              <a:srgbClr val="FF0000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6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存取数据，事务处理等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icrosoft YaHei" charset="-122"/>
              <a:ea typeface="Microsoft YaHei" charset="-122"/>
              <a:cs typeface="Microsoft YaHei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08928961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6440865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err="1" smtClean="0"/>
              <a:t>MySQL逻辑架构</a:t>
            </a:r>
            <a:r>
              <a:rPr lang="en-US" sz="2000" dirty="0" smtClean="0"/>
              <a:t>------</a:t>
            </a:r>
            <a:r>
              <a:rPr lang="en-US" altLang="zh-CN" sz="2000" dirty="0" smtClean="0"/>
              <a:t>MySQL</a:t>
            </a:r>
            <a:r>
              <a:rPr lang="zh-CN" altLang="en-US" sz="2000" dirty="0" smtClean="0"/>
              <a:t>版本</a:t>
            </a:r>
            <a:r>
              <a:rPr lang="en-US" sz="2000" dirty="0" smtClean="0"/>
              <a:t>特性对比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440365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727421677"/>
              </p:ext>
            </p:extLst>
          </p:nvPr>
        </p:nvGraphicFramePr>
        <p:xfrm>
          <a:off x="471488" y="1817279"/>
          <a:ext cx="11019028" cy="4080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266667595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err="1" smtClean="0"/>
              <a:t>MySQL逻辑架构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索引结构对比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353" y="1418207"/>
            <a:ext cx="6977767" cy="533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524468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库表设计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3" name="Shape 50"/>
          <p:cNvSpPr/>
          <p:nvPr/>
        </p:nvSpPr>
        <p:spPr>
          <a:xfrm>
            <a:off x="1170718" y="1696847"/>
            <a:ext cx="7354667" cy="111328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/>
              <a:t>索引设计</a:t>
            </a:r>
            <a:endParaRPr lang="en-US" altLang="zh-CN" dirty="0" smtClean="0"/>
          </a:p>
          <a:p>
            <a:pPr marL="216000" indent="-216000" algn="just" defTabSz="292100">
              <a:lnSpc>
                <a:spcPct val="150000"/>
              </a:lnSpc>
              <a:buClr>
                <a:srgbClr val="000000"/>
              </a:buClr>
              <a:buSzPct val="100000"/>
              <a:buChar char="•"/>
              <a:defRPr>
                <a:solidFill>
                  <a:srgbClr val="454545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/>
              <a:t>分库分表设计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118600907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库表设计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索引设计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3" name="Shape 50"/>
          <p:cNvSpPr/>
          <p:nvPr/>
        </p:nvSpPr>
        <p:spPr>
          <a:xfrm>
            <a:off x="1170718" y="1696847"/>
            <a:ext cx="7810474" cy="460911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7859" tIns="17859" rIns="17859" bIns="17859">
            <a:spAutoFit/>
          </a:bodyPr>
          <a:lstStyle/>
          <a:p>
            <a:pPr marL="342900" lvl="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让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所有的查询都使用到索引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342900" lvl="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>
                <a:latin typeface="微软雅黑"/>
                <a:ea typeface="微软雅黑"/>
                <a:cs typeface="微软雅黑"/>
              </a:rPr>
              <a:t>索引的区分度要大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</a:t>
            </a: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1800" dirty="0">
                <a:latin typeface="微软雅黑"/>
                <a:ea typeface="微软雅黑"/>
                <a:cs typeface="微软雅黑"/>
              </a:rPr>
              <a:t>区分度</a:t>
            </a:r>
            <a:r>
              <a:rPr lang="en-US" altLang="zh-CN" sz="1800" dirty="0">
                <a:latin typeface="微软雅黑"/>
                <a:ea typeface="微软雅黑"/>
                <a:cs typeface="微软雅黑"/>
              </a:rPr>
              <a:t>=count(distinct col)/count(</a:t>
            </a:r>
            <a:r>
              <a:rPr lang="zh-CN" altLang="en-US" sz="1800" dirty="0">
                <a:latin typeface="微软雅黑"/>
                <a:ea typeface="微软雅黑"/>
                <a:cs typeface="微软雅黑"/>
              </a:rPr>
              <a:t>*</a:t>
            </a:r>
            <a:r>
              <a:rPr lang="en-US" altLang="zh-CN" sz="1800" dirty="0">
                <a:latin typeface="微软雅黑"/>
                <a:ea typeface="微软雅黑"/>
                <a:cs typeface="微软雅黑"/>
              </a:rPr>
              <a:t>)</a:t>
            </a:r>
            <a:r>
              <a:rPr lang="zh-CN" altLang="en-US" sz="1800" dirty="0">
                <a:latin typeface="微软雅黑"/>
                <a:ea typeface="微软雅黑"/>
                <a:cs typeface="微软雅黑"/>
              </a:rPr>
              <a:t>，至少要大于</a:t>
            </a:r>
            <a:r>
              <a:rPr lang="en-US" altLang="zh-CN" sz="1800" dirty="0">
                <a:latin typeface="微软雅黑"/>
                <a:ea typeface="微软雅黑"/>
                <a:cs typeface="微软雅黑"/>
              </a:rPr>
              <a:t>0</a:t>
            </a:r>
            <a:r>
              <a:rPr lang="zh-CN" altLang="en-US" sz="1800" dirty="0">
                <a:latin typeface="微软雅黑"/>
                <a:ea typeface="微软雅黑"/>
                <a:cs typeface="微软雅黑"/>
              </a:rPr>
              <a:t>.</a:t>
            </a:r>
            <a:r>
              <a:rPr lang="en-US" altLang="zh-CN" sz="1800" dirty="0">
                <a:latin typeface="微软雅黑"/>
                <a:ea typeface="微软雅黑"/>
                <a:cs typeface="微软雅黑"/>
              </a:rPr>
              <a:t>1</a:t>
            </a:r>
          </a:p>
          <a:p>
            <a:pPr marL="342900" lvl="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>
                <a:latin typeface="微软雅黑"/>
                <a:ea typeface="微软雅黑"/>
                <a:cs typeface="微软雅黑"/>
              </a:rPr>
              <a:t>索引数据要小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en-US" altLang="zh-CN" sz="1800" dirty="0" err="1">
                <a:latin typeface="微软雅黑"/>
                <a:ea typeface="微软雅黑"/>
                <a:cs typeface="微软雅黑"/>
              </a:rPr>
              <a:t>InnoDB</a:t>
            </a:r>
            <a:r>
              <a:rPr lang="zh-CN" altLang="en-US" sz="1800" dirty="0">
                <a:latin typeface="微软雅黑"/>
                <a:ea typeface="微软雅黑"/>
                <a:cs typeface="微软雅黑"/>
              </a:rPr>
              <a:t>索引支持最大长度是</a:t>
            </a:r>
            <a:r>
              <a:rPr lang="en-US" altLang="zh-CN" sz="1800" dirty="0">
                <a:latin typeface="微软雅黑"/>
                <a:ea typeface="微软雅黑"/>
                <a:cs typeface="微软雅黑"/>
              </a:rPr>
              <a:t>767</a:t>
            </a:r>
            <a:r>
              <a:rPr lang="zh-CN" altLang="en-US" sz="1800" dirty="0">
                <a:latin typeface="微软雅黑"/>
                <a:ea typeface="微软雅黑"/>
                <a:cs typeface="微软雅黑"/>
              </a:rPr>
              <a:t>字节</a:t>
            </a:r>
            <a:endParaRPr lang="en-US" altLang="zh-CN" sz="1800" dirty="0">
              <a:latin typeface="微软雅黑"/>
              <a:ea typeface="微软雅黑"/>
              <a:cs typeface="微软雅黑"/>
            </a:endParaRP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1800" dirty="0" smtClean="0">
                <a:latin typeface="微软雅黑"/>
                <a:ea typeface="微软雅黑"/>
                <a:cs typeface="微软雅黑"/>
              </a:rPr>
              <a:t>索引数据</a:t>
            </a:r>
            <a:r>
              <a:rPr lang="zh-CN" altLang="en-US" sz="1800" dirty="0">
                <a:latin typeface="微软雅黑"/>
                <a:ea typeface="微软雅黑"/>
                <a:cs typeface="微软雅黑"/>
              </a:rPr>
              <a:t>太大会导致</a:t>
            </a:r>
            <a:r>
              <a:rPr lang="en-US" altLang="zh-CN" sz="1800" dirty="0">
                <a:latin typeface="微软雅黑"/>
                <a:ea typeface="微软雅黑"/>
                <a:cs typeface="微软雅黑"/>
              </a:rPr>
              <a:t>B+</a:t>
            </a:r>
            <a:r>
              <a:rPr lang="zh-CN" altLang="en-US" sz="1800" dirty="0">
                <a:latin typeface="微软雅黑"/>
                <a:ea typeface="微软雅黑"/>
                <a:cs typeface="微软雅黑"/>
              </a:rPr>
              <a:t>树高度过</a:t>
            </a:r>
            <a:r>
              <a:rPr lang="zh-CN" altLang="en-US" sz="1800" dirty="0" smtClean="0">
                <a:latin typeface="微软雅黑"/>
                <a:ea typeface="微软雅黑"/>
                <a:cs typeface="微软雅黑"/>
              </a:rPr>
              <a:t>高，影响性能</a:t>
            </a:r>
            <a:endParaRPr lang="en-US" altLang="zh-CN" sz="1800" dirty="0">
              <a:latin typeface="微软雅黑"/>
              <a:ea typeface="微软雅黑"/>
              <a:cs typeface="微软雅黑"/>
            </a:endParaRPr>
          </a:p>
          <a:p>
            <a:pPr marL="342900" lvl="0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索引够用即可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pPr marL="728122" lvl="1" indent="-342900" algn="l">
              <a:lnSpc>
                <a:spcPct val="150000"/>
              </a:lnSpc>
              <a:spcBef>
                <a:spcPts val="800"/>
              </a:spcBef>
              <a:buFont typeface="Arial"/>
              <a:buChar char="•"/>
              <a:defRPr sz="2400" b="1"/>
            </a:pPr>
            <a:r>
              <a:rPr lang="zh-CN" altLang="en-US" sz="1800" smtClean="0">
                <a:latin typeface="微软雅黑"/>
                <a:ea typeface="微软雅黑"/>
                <a:cs typeface="微软雅黑"/>
              </a:rPr>
              <a:t>避免</a:t>
            </a:r>
            <a:r>
              <a:rPr lang="zh-CN" altLang="en-US" sz="1800" dirty="0" smtClean="0">
                <a:latin typeface="微软雅黑"/>
                <a:ea typeface="微软雅黑"/>
                <a:cs typeface="微软雅黑"/>
              </a:rPr>
              <a:t>乱建索引</a:t>
            </a:r>
            <a:endParaRPr lang="en-US" altLang="zh-CN" sz="1800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537831027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057354" y="437322"/>
            <a:ext cx="9517437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8" tIns="35718" rIns="35718" bIns="35718" anchor="ctr">
            <a:spAutoFit/>
          </a:bodyPr>
          <a:lstStyle>
            <a:lvl1pPr algn="l" defTabSz="584200">
              <a:defRPr sz="3600" b="1">
                <a:solidFill>
                  <a:srgbClr val="38383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dirty="0" smtClean="0"/>
              <a:t>库表设计</a:t>
            </a:r>
            <a:r>
              <a:rPr lang="en-US" altLang="zh-CN" sz="2000" dirty="0" smtClean="0"/>
              <a:t>------</a:t>
            </a:r>
            <a:r>
              <a:rPr lang="zh-CN" altLang="en-US" sz="2000" dirty="0" smtClean="0"/>
              <a:t>索引设计</a:t>
            </a:r>
            <a:endParaRPr sz="2000" dirty="0"/>
          </a:p>
        </p:txBody>
      </p:sp>
      <p:sp>
        <p:nvSpPr>
          <p:cNvPr id="63" name="Shape 63"/>
          <p:cNvSpPr/>
          <p:nvPr/>
        </p:nvSpPr>
        <p:spPr>
          <a:xfrm>
            <a:off x="1057354" y="1233037"/>
            <a:ext cx="10077292" cy="1"/>
          </a:xfrm>
          <a:prstGeom prst="line">
            <a:avLst/>
          </a:prstGeom>
          <a:ln w="38100" cap="rnd">
            <a:solidFill>
              <a:srgbClr val="959595"/>
            </a:solidFill>
            <a:custDash>
              <a:ds d="100000" sp="200000"/>
            </a:custDash>
          </a:ln>
        </p:spPr>
        <p:txBody>
          <a:bodyPr lIns="35718" tIns="35718" rIns="35718" bIns="35718" anchor="ctr"/>
          <a:lstStyle/>
          <a:p>
            <a:pPr defTabSz="584200">
              <a:defRPr sz="1600"/>
            </a:pPr>
            <a:endParaRPr/>
          </a:p>
        </p:txBody>
      </p:sp>
      <p:grpSp>
        <p:nvGrpSpPr>
          <p:cNvPr id="70" name="Group 70"/>
          <p:cNvGrpSpPr/>
          <p:nvPr/>
        </p:nvGrpSpPr>
        <p:grpSpPr>
          <a:xfrm>
            <a:off x="10574791" y="5965733"/>
            <a:ext cx="1440001" cy="721722"/>
            <a:chOff x="0" y="0"/>
            <a:chExt cx="1439999" cy="721721"/>
          </a:xfrm>
        </p:grpSpPr>
        <p:sp>
          <p:nvSpPr>
            <p:cNvPr id="64" name="Shape 64"/>
            <p:cNvSpPr/>
            <p:nvPr/>
          </p:nvSpPr>
          <p:spPr>
            <a:xfrm>
              <a:off x="307505" y="0"/>
              <a:ext cx="414217" cy="721722"/>
            </a:xfrm>
            <a:prstGeom prst="roundRect">
              <a:avLst>
                <a:gd name="adj" fmla="val 0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718278" y="0"/>
              <a:ext cx="721722" cy="721722"/>
            </a:xfrm>
            <a:prstGeom prst="roundRect">
              <a:avLst>
                <a:gd name="adj" fmla="val 9539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0" y="0"/>
              <a:ext cx="721722" cy="721722"/>
            </a:xfrm>
            <a:prstGeom prst="roundRect">
              <a:avLst>
                <a:gd name="adj" fmla="val 9539"/>
              </a:avLst>
            </a:prstGeom>
            <a:solidFill>
              <a:srgbClr val="24B7AA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4197" y="159033"/>
              <a:ext cx="608738" cy="403655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68" name="Shape 68"/>
            <p:cNvSpPr/>
            <p:nvPr/>
          </p:nvSpPr>
          <p:spPr>
            <a:xfrm>
              <a:off x="720573" y="0"/>
              <a:ext cx="195151" cy="72172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FF9C15"/>
                </a:gs>
                <a:gs pos="100000">
                  <a:srgbClr val="F1662D"/>
                </a:gs>
              </a:gsLst>
              <a:lin ang="5400000" scaled="0"/>
            </a:gra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69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17313" y="91349"/>
              <a:ext cx="528242" cy="539023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354" y="1482924"/>
            <a:ext cx="5706535" cy="5113182"/>
          </a:xfrm>
          <a:prstGeom prst="rect">
            <a:avLst/>
          </a:prstGeom>
        </p:spPr>
      </p:pic>
      <p:sp>
        <p:nvSpPr>
          <p:cNvPr id="14" name="圆角矩形 13"/>
          <p:cNvSpPr/>
          <p:nvPr/>
        </p:nvSpPr>
        <p:spPr>
          <a:xfrm>
            <a:off x="8876260" y="1761704"/>
            <a:ext cx="2006036" cy="1021552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rgbClr val="FF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17</a:t>
            </a: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个字段，</a:t>
            </a: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1</a:t>
            </a: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个主键，</a:t>
            </a: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8</a:t>
            </a: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个索引</a:t>
            </a:r>
            <a:r>
              <a:rPr lang="zh-CN" altLang="zh-CN" sz="1800" dirty="0" smtClean="0">
                <a:sym typeface="Helvetica Neue"/>
              </a:rPr>
              <a:t>。</a:t>
            </a:r>
            <a:endParaRPr lang="en-US" altLang="zh-CN" sz="1800" dirty="0" smtClean="0">
              <a:sym typeface="Helvetica Neue"/>
            </a:endParaRP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800" dirty="0" smtClean="0">
                <a:sym typeface="Helvetica Neue"/>
              </a:rPr>
              <a:t>索引过多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cxnSp>
        <p:nvCxnSpPr>
          <p:cNvPr id="15" name="直线箭头连接符 14"/>
          <p:cNvCxnSpPr>
            <a:stCxn id="14" idx="1"/>
          </p:cNvCxnSpPr>
          <p:nvPr/>
        </p:nvCxnSpPr>
        <p:spPr>
          <a:xfrm flipH="1">
            <a:off x="6763890" y="2272480"/>
            <a:ext cx="2112370" cy="2386540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878739261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127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25400" tIns="25400" rIns="25400" bIns="25400" numCol="1" spcCol="38100" rtlCol="0" anchor="ctr">
        <a:spAutoFit/>
      </a:bodyPr>
      <a:lstStyle>
        <a:defPPr marL="0" marR="0" indent="0" algn="ctr" defTabSz="412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5400" tIns="25400" rIns="25400" bIns="25400" numCol="1" spcCol="38100" rtlCol="0" anchor="ctr">
        <a:spAutoFit/>
      </a:bodyPr>
      <a:lstStyle>
        <a:defPPr marL="0" marR="0" indent="0" algn="ctr" defTabSz="412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127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25400" tIns="25400" rIns="25400" bIns="25400" numCol="1" spcCol="38100" rtlCol="0" anchor="ctr">
        <a:spAutoFit/>
      </a:bodyPr>
      <a:lstStyle>
        <a:defPPr marL="0" marR="0" indent="0" algn="ctr" defTabSz="412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5400" tIns="25400" rIns="25400" bIns="25400" numCol="1" spcCol="38100" rtlCol="0" anchor="ctr">
        <a:spAutoFit/>
      </a:bodyPr>
      <a:lstStyle>
        <a:defPPr marL="0" marR="0" indent="0" algn="ctr" defTabSz="412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10441</TotalTime>
  <Words>886</Words>
  <Application>Microsoft Macintosh PowerPoint</Application>
  <PresentationFormat>宽屏</PresentationFormat>
  <Paragraphs>164</Paragraphs>
  <Slides>31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9" baseType="lpstr">
      <vt:lpstr>Helvetica</vt:lpstr>
      <vt:lpstr>Helvetica Light</vt:lpstr>
      <vt:lpstr>Helvetica Neue</vt:lpstr>
      <vt:lpstr>Microsoft YaHei</vt:lpstr>
      <vt:lpstr>Wingdings</vt:lpstr>
      <vt:lpstr>微软雅黑</vt:lpstr>
      <vt:lpstr>Arial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Microsoft Office 用户</cp:lastModifiedBy>
  <cp:revision>206</cp:revision>
  <cp:lastPrinted>2017-11-20T07:10:29Z</cp:lastPrinted>
  <dcterms:modified xsi:type="dcterms:W3CDTF">2017-11-20T14:41:48Z</dcterms:modified>
</cp:coreProperties>
</file>